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31"/>
  </p:notesMasterIdLst>
  <p:sldIdLst>
    <p:sldId id="4631" r:id="rId3"/>
    <p:sldId id="4122" r:id="rId4"/>
    <p:sldId id="4047" r:id="rId5"/>
    <p:sldId id="349" r:id="rId6"/>
    <p:sldId id="4731" r:id="rId7"/>
    <p:sldId id="330" r:id="rId8"/>
    <p:sldId id="4736" r:id="rId9"/>
    <p:sldId id="331" r:id="rId10"/>
    <p:sldId id="325" r:id="rId11"/>
    <p:sldId id="326" r:id="rId12"/>
    <p:sldId id="310" r:id="rId13"/>
    <p:sldId id="311" r:id="rId14"/>
    <p:sldId id="305" r:id="rId15"/>
    <p:sldId id="306" r:id="rId16"/>
    <p:sldId id="293" r:id="rId17"/>
    <p:sldId id="297" r:id="rId18"/>
    <p:sldId id="298" r:id="rId19"/>
    <p:sldId id="299" r:id="rId20"/>
    <p:sldId id="300" r:id="rId21"/>
    <p:sldId id="301" r:id="rId22"/>
    <p:sldId id="4732" r:id="rId23"/>
    <p:sldId id="4733" r:id="rId24"/>
    <p:sldId id="4734" r:id="rId25"/>
    <p:sldId id="4735" r:id="rId26"/>
    <p:sldId id="4508" r:id="rId27"/>
    <p:sldId id="4730" r:id="rId28"/>
    <p:sldId id="4509" r:id="rId29"/>
    <p:sldId id="471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5033" autoAdjust="0"/>
  </p:normalViewPr>
  <p:slideViewPr>
    <p:cSldViewPr snapToGrid="0" snapToObjects="1">
      <p:cViewPr varScale="1">
        <p:scale>
          <a:sx n="82" d="100"/>
          <a:sy n="82" d="100"/>
        </p:scale>
        <p:origin x="113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11-04T03:36:20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5380 6085 0,'0'0'16,"0"-17"0,0-19-1,0 19 1,0-1 0,17 36 15,-17-1-31,0 54 31,18 17-31,-18 18 31,0-35-15,0 17 0,0-71-16,0 1 15,0-36 1,-18-52-1,18-36 1,0-88 0,18-18-1,35 36 1,0 105 0,18 36-1,17 88 1,-18 88-1,-17 18 1,-18-53 0,1 35 15,-19-53-15,1-53-1,-18-123 16,0-71-15,0-17 0,53 35 15,0 88-31,-18 35 0,36 18 16,17 53-1,0 53 1,-53 35 15,1-53-31,-19 36 16,1-18 15,0-53-15</inkml:trace>
  <inkml:trace contextRef="#ctx0" brushRef="#br0" timeOffset="483.79">6632 5715 0,'0'0'0,"-17"-18"0,17 1 16,0 34-1,0 1 1,35 17-16,18 71 16,17 0 15,-34-53-31,17 53 16,35 35-1,-53-35 1,0-53-1,-17-36 1,0-87 0,-1-71-1,1-71 1,17 71 0,0-71-1,1 142 1,-1 34 15,-17 36-15,-1 18-1,-17 0 1,-17-1-16</inkml:trace>
  <inkml:trace contextRef="#ctx0" brushRef="#br0" timeOffset="933.74">8378 5627 0,'0'0'0,"0"-18"0,0 1 16,-17-19-16,-54 1 31,-17 35-15,-18 53 0,18 17-1,0 72 1,70 34-1,36-35 1,17-53 0,106-17-1,53-71 1,0-53 0,-53 0-1,-88 35 1,-53 1-1,-17 17 1</inkml:trace>
  <inkml:trace contextRef="#ctx0" brushRef="#br0" timeOffset="1633.98">5627 6985 0,'-18'-18'0,"36"36"0,-53-36 15,35 1 1,17-1-16,1 18 16,52 0-1,124-18 1,18-17-1,-71 18 1,-106 17-16,36-18 16,-36 18-1,-52 0 17,17 18-32</inkml:trace>
  <inkml:trace contextRef="#ctx0" brushRef="#br0" timeOffset="2117.92">7056 6844 0,'-18'0'47,"36"0"-32,-1 0 1,71 0 0,18-18-1,106 1 1,17-1-1,-158 18 1,-54-18 0,-34 18-1,-36 0 1,18 18 0</inkml:trace>
  <inkml:trace contextRef="#ctx0" brushRef="#br0" timeOffset="2503.4">8467 6738 0,'35'0'32,"-17"0"-32,34 0 15,19 0 1,-18-18-16,70 18 16,36-17-1,-18 17 1,-88 0-1,-35 0 17,-36 0-1,1 0-15,-1 0-16</inkml:trace>
  <inkml:trace contextRef="#ctx0" brushRef="#br0" timeOffset="3783.83">5997 6879 0,'-17'0'15,"17"18"1,0-1-16,-18 19 16,18 17-1,0 52 1,0-16-1,18 52 17,-18 18-32,0-71 31,0-53-31,0 36 16,0-19-1,-18-34 1,0-18-16</inkml:trace>
  <inkml:trace contextRef="#ctx0" brushRef="#br0" timeOffset="4067.75">5803 7638 0,'-17'17'31,"-1"-17"-31,36 18 32,-1 0-17,36 34 1,-18-34-1,1 17 1,-19-35-16,1 18 16</inkml:trace>
  <inkml:trace contextRef="#ctx0" brushRef="#br0" timeOffset="4408.56">6138 7708 0,'-17'0'32,"-1"0"-1,18 18-31,-18-1 16,1 19-1,-1-19 1,0 1-16,-17 0 15,0 17 1,17-17 0,1-18-1,17-18 32</inkml:trace>
  <inkml:trace contextRef="#ctx0" brushRef="#br0" timeOffset="6420.37">4868 8079 0,'0'0'0,"-53"0"31,36 0-31,34 0 32,19 0-17,122 0 1,195-18-1,-176 0 1,34 1-16,495-36 16,-1-18-1,-140 36 1,-301 0 0,1 35-1,-142-18 16,-158 36-15</inkml:trace>
  <inkml:trace contextRef="#ctx0" brushRef="#br0" timeOffset="7040.34">4833 8149 0,'0'0'0,"0"-35"16,18 35-1,-1 0 1,-17 18 0,0-1-16,0 54 15,0 35 1,0 70 0,18 36-1,-18-36 1,0-70-1</inkml:trace>
  <inkml:trace contextRef="#ctx0" brushRef="#br0" timeOffset="7336.03">4392 9013 0,'35'0'16,"-17"0"-16,0 18 15,70 0 1,-18-18-1,-34 17-15,17 1 16,35 0 0,-71-1-16</inkml:trace>
  <inkml:trace contextRef="#ctx0" brushRef="#br0" timeOffset="7534.65">4957 8996 0,'17'-18'16,"1"18"0,-18 18-1,-18-18 1,-35 53 0,18-18-16,-53 18 15,17 0 1,-35 0-1</inkml:trace>
  <inkml:trace contextRef="#ctx0" brushRef="#br0" timeOffset="8153.06">4445 9631 0,'-18'-35'31,"18"17"-31,0 0 16,-17 1-1,-1-1 1,-17 18-16,-18 18 15,-53 35 1,18 88 0,53 0-1,52-35 1,71-18 0,89-71-1,-54-34 1</inkml:trace>
  <inkml:trace contextRef="#ctx0" brushRef="#br0" timeOffset="8388.54">4674 9596 0,'0'0'0,"0"-53"31,0 70-16,18 1 1,-18 17-16,18 71 16,17-18-1,-18 18 1,1-18 0,0-70-1</inkml:trace>
  <inkml:trace contextRef="#ctx0" brushRef="#br0" timeOffset="8602.64">4904 9737 0,'0'0'0,"17"-18"16,1 36 15,0 52-15,-1 18-1,1-35 1,-1 18 0,1-36-1</inkml:trace>
  <inkml:trace contextRef="#ctx0" brushRef="#br0" timeOffset="8769.35">5027 9525 0,'-18'0'31,"1"0"-31,17 18 16,0-1-1</inkml:trace>
  <inkml:trace contextRef="#ctx0" brushRef="#br0" timeOffset="9169.71">5256 9825 0,'0'0'0,"0"17"16,0 1-1,0 0 1,18-18 0,0 17-1,17 1 1,18-18 0,-36-35-1,-17 17-15,0-35 16,-35 0-1,-18 18 1,-17 17 0,34 36-1,19 70 1,34 18 0,54 0-1,35-36 16,-36-70-31</inkml:trace>
  <inkml:trace contextRef="#ctx0" brushRef="#br0" timeOffset="9587.95">5592 9684 0,'0'0'0,"-18"17"31,36-17-31,-1 36 16,18 17-1,-17 17 1,0 1 0,-18-18 15,0-71-16,-18-17 1,18-18 0,0-53-1,35 0 1,18 88 0,35 36-1,-17 53 1,-36-1-1,-17-35-15,-18 36 16,0-18 0,-18-35-16</inkml:trace>
  <inkml:trace contextRef="#ctx0" brushRef="#br0" timeOffset="9837.95">5980 9402 0,'0'0'0,"17"0"0,1 17 15,-1 36 1,19 53 0,-1-36-1,0 36 1,1 35-1,-1-17 1,-17-71 0,-36-36-1</inkml:trace>
  <inkml:trace contextRef="#ctx0" brushRef="#br0" timeOffset="10003.27">5962 9737 0,'0'0'0,"-18"0"16,1-18-16,52 18 31,0 0-31,71 0 16,-18 0 0,-52 0-16</inkml:trace>
  <inkml:trace contextRef="#ctx0" brushRef="#br0" timeOffset="10836.71">5574 10654 0,'0'0'0,"-18"-159"31,18 124-31,-35-18 16,0 35 0,-54 18-1,19 36 1,17 16 0,53 1 15,18-35-31,70 35 31,35 0-15,1 0-1,-71-18 1,-53 18 0,-18-35-16,-52-1 15,-54 19 1,1-54-1,70-17 1,0-18 0,35 0-1</inkml:trace>
  <inkml:trace contextRef="#ctx0" brushRef="#br0" timeOffset="11070.48">5750 10636 0,'0'0'0,"18"0"0,0 0 16,-1 0 0,18 53-1,1-18 1,-19 36-1,1-18 1</inkml:trace>
  <inkml:trace contextRef="#ctx0" brushRef="#br0" timeOffset="11209.19">5750 10442 0,'0'-17'0,"0"34"0,0-52 0,-17 35 16,17-18 0,17 36-1,1 0-15</inkml:trace>
  <inkml:trace contextRef="#ctx0" brushRef="#br0" timeOffset="11754.61">6262 10707 0,'0'0'16,"0"-18"-16,-35-52 31,-1 52-16,1 0 1,17 18-16,-17 0 16,-18 71-1,35-18 1,18 0 0,53 17-1,0-34 1,18-36-1,-18-36 1,0-52 0,0-18-1,-53-35 1,0 18 15,0 70-15,0 35-1,0 89 1,35 34 0,0-16-1,0 17 1,1-18 0,-19-35-1</inkml:trace>
  <inkml:trace contextRef="#ctx0" brushRef="#br0" timeOffset="12222.03">6703 10601 0,'0'0'0,"0"18"62,17-18-46,1 0-1,0 0-15,-1 0 16,1 0-16,17-18 16,-17-17-1,0-1 1,-54-34-1,-17 35 1,-17 35 0,52 17-16,-52 36 31,34 0-31,54 35 31,52 0-15,-17-52-1,53-19 1,0-34 0,-71-19-1,-35 19-15</inkml:trace>
  <inkml:trace contextRef="#ctx0" brushRef="#br0" timeOffset="18474.43">8467 7902 0,'0'18'94,"0"-1"-94,0 1 0,0 0 16,17 52-1,-17 71 1,18-17-1,-18-36 1,0-53-16,0 18 16,0 18-1,0-54-15</inkml:trace>
  <inkml:trace contextRef="#ctx0" brushRef="#br0" timeOffset="18692.25">8326 8484 0,'-18'0'0,"18"18"31,0 0-31,18-1 16,34 18-1,-16 1 1,-19-19-16,1 1 16</inkml:trace>
  <inkml:trace contextRef="#ctx0" brushRef="#br0" timeOffset="18895.39">8714 8520 0,'0'0'0,"17"-18"15,1-17 1,0-1 0,-54 72 15,-34 34-15,-19 1-1,37-18 1,34-36-16</inkml:trace>
  <inkml:trace contextRef="#ctx0" brushRef="#br0" timeOffset="19592.59">8467 9260 0,'0'-35'31,"0"17"-31,0-17 16,0 0-1,-18 17 17,0 18-32,-35 0 15,-70 36 1,-18 16 0,88-16-1,53-1 1,53 0-1,53 1 1,35-1 0,-71-17-1,1 17 1,-71 0 0,-88 18-1,0-35 1,-36 17-1,36-53 17,35-17-17</inkml:trace>
  <inkml:trace contextRef="#ctx0" brushRef="#br0" timeOffset="20006.89">8590 9454 0,'0'0'0,"18"0"32,-1 0-17,1-17 1,0 17-16,35-18 15,17 1 1,-17-1 15,-18-17-15,-70-18 0,0 17-1,-71 1 1,88 35-16,-35 18 15,0 17 1,53 36 0,18 17-1,35-35 1,35 0 0,-35-53-1</inkml:trace>
  <inkml:trace contextRef="#ctx0" brushRef="#br0" timeOffset="20373.98">8925 9243 0,'0'0'0,"-17"0"31,34 0-31,1 0 16,105 35-1,-87-17 1,-1-1-16,35 36 16,-52-17-1,-18-1 1,-53-18 0,18-34-1,17-71 16,36 52-31,35-70 32,35 36-32,-35 70 31,18 18-15</inkml:trace>
  <inkml:trace contextRef="#ctx0" brushRef="#br0" timeOffset="20741.91">9419 9172 0,'0'-17'16,"0"-1"-1,18 36 1,-1-18-16,36 70 15,0 1 1,-35-18 0,17-18-1,-17-17 17,-18-36-17,17-53 1,-17 1-1,18 34-15,-18-16 16,35-1 0,-17 35-1,0 18 1,-1 18 0</inkml:trace>
  <inkml:trace contextRef="#ctx0" brushRef="#br0" timeOffset="21125.14">9807 9155 0,'0'0'0,"0"17"0,0 1 31,0 17-15,18-35 0,-1 18-1,19-18 1,17 0-1,0 0 1,-18-18 0,-35-17-1,0-18 1,-53 18 0,0-1-1,0 54 1,35 17-1,-17 53 17,35 18-17,53-17 1,18-72 0,35-17-16</inkml:trace>
  <inkml:trace contextRef="#ctx0" brushRef="#br0" timeOffset="21478.05">10231 9119 0,'0'0'0,"-36"-17"15,19-19 1,34 19 0,36 34-1,35 19 1,1 34-1,-37 1 17,-52-54-32,0 19 15,-35-19 1,-18-34 0,0-19-1,71-69 1,35-1-1,17 53 1,72 18 0,-107 70-1,-35-18-15</inkml:trace>
  <inkml:trace contextRef="#ctx0" brushRef="#br0" timeOffset="22191.83">9296 10001 0,'0'0'0,"17"0"0,19-17 0,17-36 31,-36 0-15,1-18-1,-71 18 1,-53 53-1,-53 71 17,89-18-32,17 17 15,53 19 1,53-19 0,17-35-1,71 1 1,-17-1-1,-71 0 1,-71-17 15,-70 17-15,-36-35 0,-17-18-1,53 1 1,53-1-1,35 1 1,35 17-16</inkml:trace>
  <inkml:trace contextRef="#ctx0" brushRef="#br0" timeOffset="22412.75">9507 10089 0,'0'0'0,"53"0"31,-35 0 0,-18 36-15,18 34 0,-1 1-1,1-36 1,-18-17-1</inkml:trace>
  <inkml:trace contextRef="#ctx0" brushRef="#br0" timeOffset="22558.7">9631 9948 0,'0'0'0,"-35"-53"31,35 71-16,0 0-15,0-1 16</inkml:trace>
  <inkml:trace contextRef="#ctx0" brushRef="#br0" timeOffset="23108.54">9895 10142 0,'18'0'0,"-36"0"16,36-17-16,-18-1 31,0 0-31,-18 1 16,1-1-1,-1 18-15,-17 0 16,-18 18-1,18 35 1,17 17 15,36-34-15,17 16 0,35-52-1,1-17 1,0-36-1,-36-35 1,-17 0 0,-18-54-1,-36 19 1,36 88 0,-17 35-1,17 105 1,35 19-1,0-18 1,18 17 15,-18-52-15,-17-36-16</inkml:trace>
  <inkml:trace contextRef="#ctx0" brushRef="#br0" timeOffset="23608.98">10248 10072 0,'0'0'0,"-17"0"15,34 17 1,1-17-1,35 18 1,35 0 15,-70-18-31,17-18 16,0 0 0,-17-17-1,-18-18 1,-53-17-1,-35 70 17,17 17-32,18 19 15,18 34 1,70 18 0,18-35-1,53 0 1,17-35-1,-52-36 17,-36-17-17,-17 0 1,-53-1-16</inkml:trace>
  <inkml:trace contextRef="#ctx0" brushRef="#br0" timeOffset="31483.54">8467 7849 0,'0'18'0,"0"0"15,0-1 1,-18 1 0,18-1 15,0 1 0</inkml:trace>
  <inkml:trace contextRef="#ctx0" brushRef="#br0" timeOffset="32296.88">8414 7814 0,'-18'0'47,"18"18"-16,0-1 32,0 1-32,18-18-31,-1 0 16,1 0-1,0 0 16,-1 0 1,-17 18 46,-17-1-47</inkml:trace>
  <inkml:trace contextRef="#ctx0" brushRef="#br0" timeOffset="35896.35">12700 8343 0,'0'0'0,"0"-17"15,18-1 16,-18 0-15,0 1 0,0-1-1,0 0 1,-36 1 0,-17 17-1,-17 35 1,-18 0-1,52 1 1,36-1 0,53 18-1,36 0 1,16-18 15,-34 18-15,-71 0-1,0-36 1,-35 1-16,-54 17 16,19-35-1,35 0-15,-18-17 16,0-1 0,0 0-1,53 1 1</inkml:trace>
  <inkml:trace contextRef="#ctx0" brushRef="#br0" timeOffset="36480.08">13141 8414 0,'0'0'0,"18"-36"31,-18 19-31,17-1 16,-17 1-1,-17 17 1,-19-18 0,-17 18-1,0 0 17,36 18-32,-1-1 0,1 1 15,-19 35 1,36 35-1,36-35 1,-1-36 0,35-34-1,-17-18 1,0-36 0,-53 36-1,0-18 1,0 35-1,0 53 1,18 18 0,17 18-1,0-1 1</inkml:trace>
  <inkml:trace contextRef="#ctx0" brushRef="#br0" timeOffset="37050.69">13388 8255 0,'0'0'0,"0"-18"0,-35-17 31,35 53-15,0-1-16,17 19 15,1 17 1,0-18-16,-1 53 16,1 53 15,-18 0-15,0-35-1,0-71 1,0-17-1,-18-106 17,18-18-17,0 0 1,18-17 0,17 34-1,0 72 1,-17-1-16,17 18 15,18 35 1,0 18 0,-53 36-1,0-37 1,-70 1 15,-19-35-15,36-36-1,36-17-15</inkml:trace>
  <inkml:trace contextRef="#ctx0" brushRef="#br0" timeOffset="37516.12">13829 8484 0,'0'18'62,"0"0"-46,0-1 0,-18-17 15,18-35 0,18 17-15,0 18-1,-1 0 17,-17 18-17</inkml:trace>
  <inkml:trace contextRef="#ctx0" brushRef="#br0" timeOffset="38299.91">14111 8255 0,'0'0'0,"0"-35"31,0 52 0,0 1-15,0 70-1,0-70-15,35 52 16,18 19 0,0-54-1,35-18 1,-17-52-1,-18-18 1,-35 0 0,-36-35-1,-35 18 17,18 34-17,17 36 1,36 0 15</inkml:trace>
  <inkml:trace contextRef="#ctx0" brushRef="#br0" timeOffset="38551.08">14658 8290 0,'0'0'0,"18"0"32,-18 18-17,17 0 1,1 17 0,-1 18-1,1 17 1,0-52-16,-18 0 15,0-1 1</inkml:trace>
  <inkml:trace contextRef="#ctx0" brushRef="#br0" timeOffset="38719.21">14658 8008 0,'0'0'0,"-35"0"32,17 18-32</inkml:trace>
  <inkml:trace contextRef="#ctx0" brushRef="#br0" timeOffset="39127.12">14993 8431 0,'0'0'0,"-18"0"0,1 0 15,17 18 64,0-36-33,0 1-30,17-1 0,1 18-1,0 0 1,-18 18 0</inkml:trace>
  <inkml:trace contextRef="#ctx0" brushRef="#br0" timeOffset="39816.21">15293 8361 0,'-18'-18'16,"36"36"-16,-36-53 0,1 17 16,34 0-1,1 18 1,35 36 0,-18 16-1,0-16 1,-17 17-1,0-18 1,-36-35 15,18-18-15,-18-17-16,18 17 16,0-35-1,36-35 1,-1 35-1,0 36 1,18 52 0,0 18-1,-18 17 1,-35-17 0,0-17-1,-17-72 16,17-34-15,17-1 0,19 1 15,-19 52-31,36 0 16,18 54-1,-1 34 1,-52-17-1,17 35 1,-35-35 0</inkml:trace>
  <inkml:trace contextRef="#ctx0" brushRef="#br0" timeOffset="40267.24">16245 8308 0,'-35'-18'15,"70"36"-15,-88-36 0,36 18 16,17 18-1,0 35 1,0 0 0,0-18-16,17 18 15,19 17 1,34-52 0,1-53-1,-18-36 1,-36 1-1,-34-36 1,-54 35 0,1 54 15,17 34-15,17 19-1</inkml:trace>
  <inkml:trace contextRef="#ctx0" brushRef="#br0" timeOffset="40815.36">16845 8361 0,'0'0'0,"18"0"16,-18-35 15,-18 17-31,-35-17 31,36 35-31,-19 0 16,-17-18 0,18 53-1,0 18 1,17 0-1,36 18 1,17-18 0,18-18-1,0-53 1,17-17 0,-17-53-1,-35-53 1,-18-53 15,0 105-15,-18 36-16,1 36 31,17 87-15,0 54-1,17-36 1,19 53-1,-19-35 1,19-71 0</inkml:trace>
  <inkml:trace contextRef="#ctx0" brushRef="#br0" timeOffset="41481.62">17145 8326 0,'-35'0'16,"70"0"-16,-88 0 0,53 17 16,-18-17-1,36 18 17,17-18-17,-17 0-15,35 0 16,0 0-1,-36-18 1,1-35 0,-18 18-1,-35-18 1,-18 35 0,18 18-1,-36 53 1,71 0-1,18 35 1,52-17 0,-17-36 15,53-35-15,0-17-1,-36-54 1,-52 1-1,-18-54 1,-18 1 0,-17 34-1,0 54 1,35 53 0,-18 35-1,1 35 1,52 35-1,-18-70 1,36 35 0,-17-52 15,-19-36-31</inkml:trace>
  <inkml:trace contextRef="#ctx0" brushRef="#br0" timeOffset="41933.94">17886 8361 0,'0'-18'15,"17"18"1,-34 18 31,-1-18-32,1 17 1,-1-17-16,0 0 16,18-17-1,18 17 1,0-18 0,-1 18-1,1 0-15,-1 35 16,1-17-1,0 0 1</inkml:trace>
  <inkml:trace contextRef="#ctx0" brushRef="#br0" timeOffset="42433.09">18415 8202 0,'0'0'0,"-35"-35"31,17 35-16,0 0 1,18 17-16,-17 36 16,-1 53 15,18-35-15,18 17-1,35-53 1,0-35-1,35-35 1,-18-53 0,-70-36-1,-17 36 1,-36 53 0,0 17-1,35 18 1,-17 18-16,0-1 15,17 19 1</inkml:trace>
  <inkml:trace contextRef="#ctx0" brushRef="#br0" timeOffset="43000.19">19085 8326 0,'0'-18'16,"0"0"-16,-17 1 16,-1-1-1,0 0-15,-17 1 16,-18 17-1,0 35 1,18 36 15,35-19-15,0 37 0,53-19-1,0-52 1,0-36-1,-18-35 1,18-53 0,-35-35-1,-18-17 1,-18 52 0,18 88-1,-18 36 1,1 52 15,34 36-31,1-18 16,0 1 15,17-1-15,-18-53-16</inkml:trace>
  <inkml:trace contextRef="#ctx0" brushRef="#br0" timeOffset="43500.84">19544 8378 0,'18'-17'0,"-36"34"0,36-52 0,-1 0 16,-17 0-1,-35-18 1,0 17 15,17 36-31,-17 0 16,-18 36 0,17 17-1,19 17 1,17 1-1,17-1 1,19-52 0,34-36-1,-17-35 1,-17-17 0,-19-18-1,1 52 1,-36 72 15,18 52-15,53 0 15,-18-53-15,-17-17-16,17-18 15</inkml:trace>
  <inkml:trace contextRef="#ctx0" brushRef="#br0" timeOffset="43733.8">19808 7955 0,'-17'-53'16,"34"106"-16,-34-123 0,17 87 31,0 1-31,17 88 16,19 35-1,-19-35 1,1-71-16,0 53 31,17-17-15,-35-54-16</inkml:trace>
  <inkml:trace contextRef="#ctx0" brushRef="#br0" timeOffset="44285.72">19773 8308 0,'0'0'0,"-17"0"0,-36-35 16,35 35-1,36 0 1,35-18 0,70 18-1,53 0 1,-70 0-1,53-18 1,-88 1 15,-54-19-15,-87 19 0,17-1-1,-53 18 1,35 35-1,36 36 1,35 17 0,35-53-1,18 18 1,18-53 0,-18-17-1,-18-19 1,18-34-1,-53-1 1,18 18 15,-18 89 1,0-1-32,0 36 15,35 52 1,0 18-1</inkml:trace>
  <inkml:trace contextRef="#ctx0" brushRef="#br0" timeOffset="46234.2">12312 8943 0,'70'18'31,"-34"-18"-31,52 0 16,53 0 0,53 0-1,-35 17 1,-89-17-16,89 0 15,106 0 17,-18 18-17,17-18 1,-70 0 0,106 17-1,18-17 1,-18 0-1,-106 0 1,70 0 0,-17 0-1,-18 0 1,-17 0 0,-71 0-1,88 18 1,-17-18-1,0 0 17,-18 0-17,-53 0 1,71 0 0,-18 0-1,-36-18 1,1 18-1,-53 0 1,53 0 0,35 0-1,-71-17 1,89 17 0,-18 0-1,0-18 16,-18 1-15,-17-1 0,-35 18-1,34-18 1,19 18 0,-19-17-1,-52 17 1,18-18-1,-1 18 1,-35 0 0,-52 0-1,-1-18 1,-17 18 0,17 0-1,0 0 1,-17 0-16,17 0 15,0 0 17,-17 0-17,-53 0 1</inkml:trace>
  <inkml:trace contextRef="#ctx0" brushRef="#br0" timeOffset="48204.41">15522 9049 0,'18'0'15,"-1"0"1,-17 17-1,18 19 1,-18 17 0,18 52-1,-1 37 1,-17-54 0,0 35-1,0-17 1,0-35-1,0-36 17</inkml:trace>
  <inkml:trace contextRef="#ctx0" brushRef="#br0" timeOffset="48918.32">15258 10460 0,'0'-18'16,"0"1"15,-18 34 0,18 1-15,-53 35 0,35-18-1,18 0-15,0 18 16,18-17 0,53-1-1,-18-35 1,35-18-1,-53-17 1,-17-36 0,-54 18-1,-17 18 1,-17 17 0,17 36 15,53 0-16</inkml:trace>
  <inkml:trace contextRef="#ctx0" brushRef="#br0" timeOffset="49471.36">15575 10530 0,'0'0'0,"-18"-17"0,18-1 16,0 0 0,18 18-1,0 0 1,-1 18-1,1-18 1,0 53 0,-1-18-1,1 18 1,-18-17 0,-35-19-1,17-52 16,0-18-15,36-18 0,0 18-1,35 1 1,17 34 0,-17 71-1,-18 35 16,-17-35-15,-18 0 0,-18 0-1,1-36-15</inkml:trace>
  <inkml:trace contextRef="#ctx0" brushRef="#br0" timeOffset="49886.74">16104 10301 0,'0'-53'31,"0"36"-31,0-1 16,0 36 15,0 17-16,18-18-15,-18 54 16,18 35 0,-18 17-1,17-70 1,-17 0 0,18-18-1</inkml:trace>
  <inkml:trace contextRef="#ctx0" brushRef="#br0" timeOffset="50118.54">16051 10760 0,'0'0'0,"-17"0"16,52 0-1,36-18 1,-19 0 0,-16 18-16,52-17 15,-53 17 1,-17 0 0</inkml:trace>
  <inkml:trace contextRef="#ctx0" brushRef="#br0" timeOffset="50335.29">15981 10319 0,'0'0'16,"-18"-36"-16,53-16 31,-17 52-31,0-18 15,-1 18-15,1 0 16,17 0-16,1 0 16,-1 18-1</inkml:trace>
  <inkml:trace contextRef="#ctx0" brushRef="#br0" timeOffset="50852.9">16351 10530 0,'36'-17'31,"-19"17"-31,1-18 16,-1 18-1,36 18 1,-17 17 0,-1 0-1,-17 1 1,-18-19 0,-18 1 15,-17-18-16,17-18 1,18 1 0,0-1-16,18-17 15,17-18 1,35 17 0,-34 36-1,-1 0-15,-17 18 16,17 35-1,-17 0 1,-18 0 0,-18-18-1,-17-35 1</inkml:trace>
  <inkml:trace contextRef="#ctx0" brushRef="#br0" timeOffset="51136.19">16863 10495 0,'0'0'0,"17"-18"32,-17 1-32,18 17 15,0 0 1,-1 35-1,-17-17 1,18-1-16,-18 19 16,18 17-1,-36 0 1,0-36 0,18 1-1</inkml:trace>
  <inkml:trace contextRef="#ctx0" brushRef="#br0" timeOffset="51318.54">16916 10336 0,'0'0'0,"-36"-35"31,36 17-31,0 36 31,18-18-31</inkml:trace>
  <inkml:trace contextRef="#ctx0" brushRef="#br0" timeOffset="51721.27">17039 10248 0,'0'0'16,"-17"-17"15,17 34-31,17 1 16,1 17-1,-1 0-15,-17 18 16,18 18 0,0 17-1,-18-17 1,0-18 0,17-18 15,19-18-16,34-17 1,36-70 0,-71 52-1,-17-52 1</inkml:trace>
  <inkml:trace contextRef="#ctx0" brushRef="#br0" timeOffset="51903.29">17039 10407 0,'0'0'0,"-17"0"0,34 0 31,1 0-31,52 0 16,19 0 0,-54 0-1,0 0 1</inkml:trace>
  <inkml:trace contextRef="#ctx0" brushRef="#br0" timeOffset="52587.24">14623 10989 0,'-18'0'16,"36"0"-16,-36-18 15,36 18 1,52 0-1,18 0 1,53 18 0,212-18-1,159 0 1,-71 18 0,458-18-1,-722 0 1,-1 0-16,177 0 15,-194 0 1,-142 0 0,-123 0-1</inkml:trace>
  <inkml:trace contextRef="#ctx0" brushRef="#br0" timeOffset="62643.29">11077 12382 0,'-17'-17'0,"34"34"0,-34-52 15,-1 35 17,18 18-32,-18 35 15,18-36 1,0 36 0,-17 36-1,-1-19 1,0-17-1,1-53 17,17-71-17,35-34 1,0-1 0,18-71-1,35 54 1,-17 88-1,0 123 1,-36 0 0,18 71 15,-36-106-31,1 35 16,0 35-1</inkml:trace>
  <inkml:trace contextRef="#ctx0" brushRef="#br0" timeOffset="62807.7">11165 12488 0,'0'0'0,"-17"-17"0,-1-1 16,0 0-1,71 18 1,18 0-1,-36-17-15,53 17 16</inkml:trace>
  <inkml:trace contextRef="#ctx0" brushRef="#br0" timeOffset="63257.14">11606 12365 0,'0'-18'0,"-17"18"16,17-17-1,0 34 1,0 1 0,0 17-16,17 36 15,19 52 1,-36-17 0,17-18-1,-17-35 16,0-35-15,-17-54-16,-1-52 16,0-123 15,18 87-15,18 18-1,35 18 1,17 70-1,19 89 1,-72-18 0,-34 35-1,-54 0 1,1-52 0,34-19-1</inkml:trace>
  <inkml:trace contextRef="#ctx0" brushRef="#br0" timeOffset="63758.14">12030 12294 0,'17'-17'16,"-17"-1"-1,18 18-15,-18 18 16,0-1-16,18 36 16,-1 35-1,1 36 1,-18-54 0,0 1-1,-18-36 1,1-70 15,-1-53-15,-17-53 15,35 0-15,0 52-1,17 54-15,36 0 16,18 70-1,-1 36 1,-34-1 0,-36-17-1,-36 18 1,-52-36 0,18-17-1</inkml:trace>
  <inkml:trace contextRef="#ctx0" brushRef="#br0" timeOffset="64293.39">11553 13088 0,'0'0'0,"0"-18"0,0 1 16,0-1-1,18 36 1,0 35 15,-1 70-15,1 36 0,-36 0-1,1-36 1,17-70-1,0 0 1,53-35 0,35-36-1,0 0 1,88 1 15,-140 17-31,-1 0 16</inkml:trace>
  <inkml:trace contextRef="#ctx0" brushRef="#br0" timeOffset="64757.96">12330 13458 0,'0'0'0,"-53"-35"16,53 18 0,0-1-1,17 18 1,19 35-16,-19 18 15,36 53 1,0 17 15,-18-34-15,-17-54 0,0 0-1,17-105 1,-17 17-1,-1-36 1,18-52 0,-17 36-1,0 87 1,-1 36 0,-17-1-1</inkml:trace>
  <inkml:trace contextRef="#ctx0" brushRef="#br0" timeOffset="64993.7">12841 13582 0,'-18'0'15,"18"18"-15,0-1 31,0 1-31,18 52 16,-18-17 0,18 18-1,-1-36 1</inkml:trace>
  <inkml:trace contextRef="#ctx0" brushRef="#br0" timeOffset="65140.56">12912 13370 0,'0'0'0,"-18"-17"0,-17 17 47,52 17-31</inkml:trace>
  <inkml:trace contextRef="#ctx0" brushRef="#br0" timeOffset="66025.75">13106 13652 0,'0'0'15,"17"0"48,19 0-48,17 0 1,-18-17 0,0-1-1,0-17 1,-35 0-1,-17-1 1,-54 19 0,1 52-1,17 0 1,17 36 0,54 17-1,17-35 1,36-18-1,17-17 1,0-36 15,-70 1-31,52-36 16,-34-18 0,-19-17-1,-17 35 1,0 35-1,36 89 17,-36-53-17,17-1-15,1 18 0,17 18 16,0-35 0,-17-18-1,17-18 1,1-35-1,-19 18 1,19 18 15,-1 34-15,0 54 0,0-18-1,-17-36 1,35 1-1,18-53 1,-1-54 0,-35-16-1,-35-1 1,-35 53 0,-53 35-1,0 18 1</inkml:trace>
  <inkml:trace contextRef="#ctx0" brushRef="#br0" timeOffset="66842.34">11659 13776 0,'0'0'0,"0"-35"31,18 35-15,-18 17-1,-18 1 1,-17 88 0,0 35-1,-1 53 1,1-88-1,18 53 1,-1-54 0,18-69-1,18-19-15,-1-17 16,107 0 0,52-17-1,-17-1 1,-71 18-1,-35 0 1,-35 0 15,-18 18-31</inkml:trace>
  <inkml:trace contextRef="#ctx0" brushRef="#br0" timeOffset="67242.72">12665 14411 0,'0'0'0,"-36"-35"31,19-1-31,-1 1 31,-35 17-15,18 18 0,17 0-16,-35 36 15,-17 70 1,52-36-1,36 89 1,35-106 0,53 0-1,35-53 1,-35-18 0</inkml:trace>
  <inkml:trace contextRef="#ctx0" brushRef="#br0" timeOffset="67628.92">13017 14587 0,'0'0'0,"-17"-35"31,-1 0-15,-17 0-1,0 35 1,-36 17-1,18 54 1,36-1 0,52 18-1,18-52 1,53-19 0,-1-52-1,-16-18 1,-72 18-1,-34-36 1,-54 36 15,-17 35-15,35 0 0,18 18-1</inkml:trace>
  <inkml:trace contextRef="#ctx0" brushRef="#br0" timeOffset="68079.08">13335 14482 0,'0'0'0,"-18"-36"31,1 36-31,34 0 15,19 18 17,17 52-17,-18 1 1,-35-36 0,0 1-1,-18-36 1,18-36-1,18-17 1,17-35 0,18 35-1,18 18 1,-36 70 0,0 18-1,0 35 1,1-17-1,-19-36 1,-17-17 0,18-18-16</inkml:trace>
  <inkml:trace contextRef="#ctx0" brushRef="#br0" timeOffset="68293.66">13864 14270 0,'0'0'0,"0"-18"0,0-17 16,0 53 0,0 17-1,0 18 1,0 0-16,18 17 16,-1 54-1,19-36 1,-36-53-1</inkml:trace>
  <inkml:trace contextRef="#ctx0" brushRef="#br0" timeOffset="68642.97">13882 14570 0,'0'-36'16,"0"72"-16,-18-124 15,53 52 16,36 19-15,17 17 0,-35 53-1,-35-36-15,35 36 16,-36 18 0,-17-36-1,-35-17 1,0-36-1,-1-53 17,36-17-17,53 18 1,36 34 0,-19 36-1,-35 0-15</inkml:trace>
  <inkml:trace contextRef="#ctx0" brushRef="#br0" timeOffset="69026.06">14640 14446 0,'-17'-17'16,"-36"-1"15,35 18-31,0 18 15,-34 35 17,34 17-17,18-17 1,0-18-16,18 1 16,70-19-1,0-17 1,-35-35-1,-18-53 1,-53-18 0,-52 18 15,-18 35-15,70 53-16,0 35 15,18 18 1</inkml:trace>
  <inkml:trace contextRef="#ctx0" brushRef="#br0" timeOffset="69292.88">14905 14235 0,'0'0'0,"-18"-36"15,18 19 1,0 34 0,18 19-1,-1-1-15,1 53 16,35 36 0,0-1 15,-35-70-16,-1-53-15</inkml:trace>
  <inkml:trace contextRef="#ctx0" brushRef="#br0" timeOffset="69526.25">15169 14252 0,'0'0'0,"-17"0"0,-1 0 15,18 18 1,0 17 0,18 53-1,17 36 1,-17-36 0,-1-53-16,1 18 15,0-18 1</inkml:trace>
  <inkml:trace contextRef="#ctx0" brushRef="#br0" timeOffset="69943.44">15522 14570 0,'0'0'0,"-17"0"0,-1-18 16,-17 18-1,17-18 1,36 18 0,17 18-1,18 0 1,-36-18-16,36 0 16,0-18-1,-17-17 1,-36-36 15,-36 36-15,-34-18-1,-1 53 1,36 53 0,17 53-1,54 17 1,-1-70-1,71 0 1,-53-53-16</inkml:trace>
  <inkml:trace contextRef="#ctx0" brushRef="#br0" timeOffset="70310.28">16034 14340 0,'0'0'15,"-88"-35"1,105 35 0,1 18-1,70 35 1,18 53 0,-53-36-1,-36-35-15,19 18 16,-54 18-1,-53-71 1,36-18 0,-18-70-1,89-35 1,69-1 0,-16 71-1,16 18 1,-69 52 15,-54-17-31</inkml:trace>
  <inkml:trace contextRef="#ctx0" brushRef="#br0" timeOffset="73081.59">14235 9225 0,'-18'0'109,"0"0"-93,1 0 0,-36 18-1,17-18 1,19 17-16,-107 19 15,-17-1 1,18 18 0,70-35-16,-71 34 15,-70 54 1,-17 35 0,-1 18-1,71-35 16,-35 52-15,52-17 0,36 17-1,35-52 1,-18 123 0,54-142-1,-1 19 1,0-36-1,18-53 1,0 18 0,18-17-1,-18-1 1,0-18 0,0 19-1,18-1 16,-18 0-15,0 1 0,-18-19-1,18 18 1,-18 1 0,18-1-1,0-17 1,0-1-1,0 1 1,0 0 0,0-36 124</inkml:trace>
  <inkml:trace contextRef="#ctx0" brushRef="#br0" timeOffset="73362.32">11959 11624 0,'0'18'0,"18"-18"16,-1 0-1,1 17-15,0-17 16,-1 36 15,1-1-15,0 18-1,17-18 1,-17-35-16</inkml:trace>
  <inkml:trace contextRef="#ctx0" brushRef="#br0" timeOffset="73910.71">12400 11712 0,'0'0'0,"0"-17"15,-18 17 17,1 0-17,-1 0 1,-17 35 15,-18 18-15,35-36-16,-17 19 15,17-19 1,1 1 0,17-36 30,0 1-30,0-1 15,17 18-15,-17-18 156,-17 18-172</inkml:trace>
  <inkml:trace contextRef="#ctx0" brushRef="#br0" timeOffset="74530.28">12171 11695 0,'0'0'0,"0"-36"31,-18 36-31,18-17 31,0 34 16,0 1-31,0 0 0,0-1-16,0 18 15,0 1 1,0 17-1,0-18 1,0-53 62,18 1-47</inkml:trace>
  <inkml:trace contextRef="#ctx0" brushRef="#br0" timeOffset="76648.39">14746 13406 0,'0'0'0,"0"-18"31,0 0-31,18 36 63,-1 52-48,-17-52-15,0 0 16,0 52 0,18-52-1,-18 0-15,18-18 31,35-53-15,-18 0 0,-18 17-16,36-52 15,18-35 1,-18 52 0,-18 1 15,-17 70-16,-36 0 95</inkml:trace>
  <inkml:trace contextRef="#ctx0" brushRef="#br0" timeOffset="81218.02">15646 13335 0,'0'0'0,"17"0"47,1-18-31,0 18-1,-1 0-15,54-17 32,-18 17-32,0 0 15,105-36 1,-34 19-1,88-36 1,17 0 0,-70 0-1,105-35 1,18-18 0,106-88-1,-194 71 1,0-1-1,53-105 1,-17-18 0,-54 17-1,-88 72 1,53-177 15,-88 158-15,18-87-1,-18 52 1,-18 36 0,-35 34-1,0 72 1,-18-54 0,18 36-1,0 35 1,0-17-1,18 17 1,-18-35 0,0 35-1,0-53 17,-18 35-17,1 18 1,17 18-1,-18 35 1,18-17 0,0 34 124</inkml:trace>
  <inkml:trace contextRef="#ctx0" brushRef="#br0" timeOffset="81894.22">18891 9648 0,'0'0'0,"-17"0"31,17-17-15,0-1 15,17-35 1,1 36-32,-18-1 15,35-17 1,-35-1-16,35 1 15,36-53 1,-53 53 0,35-18-1,-36 35 1,1 18 0,-1 0-1,19 0 16,17 35-15,0 18 0,-1-17-1,19 34 1,-18-35 15,-35 1-15,-1-36-1,-17 17 1,-17-17 78</inkml:trace>
  <inkml:trace contextRef="#ctx0" brushRef="#br0" timeOffset="83569.25">18203 7532 0,'-17'0'15,"-1"0"1,18-18 31,18 18-32,17-106 1,0 71 0,-17 0-16,123-106 31,106-36-15,141 1-1,141-36 1,-123 89-1,282-36 1,70 71 0,-52 53-1,-265 17 1,158 18 0,-87 18-1,-106 17 1,-142-18-1,-176 1 1,-35 0 0,-35-18-1,-18-18 79</inkml:trace>
  <inkml:trace contextRef="#ctx0" brushRef="#br0" timeOffset="83931.35">24553 6085 0,'0'-17'31,"18"17"-15,0 17 0,17 19-1,-17-19-15,17 19 16,35 34-1,-52 1 1,-18-36 0,-35 0-1,-36 1 1,18-19 0,36 1-1,-19-18 1</inkml:trace>
  <inkml:trace contextRef="#ctx0" brushRef="#br0" timeOffset="85899.84">25735 6932 0,'0'-18'16,"-18"36"31,18 0-47,-17 17 16,17 36-1,17 17 1,19-18-1,52 18 1,35-17 15,36-36-15,-106-35-16,53 0 16,0-17-1,17-36 1,1-35-1,-36-1 1,-35 36 0,17 36-1,1 52 1,35 18 0,35 35-1,-18-35 1,107-18-1,-1-17 1,-17-53 15,-124-18-15,18-35 0,-89 52-16,19-52 15,-1-35 1,-18 35-1,19-1 1,-19 54 0,-17 17-1,0 1 1,18 17 0,53-18-1,70-17 1,0-53-1,-71-1 1,19-69 15,-89 105-31,-18-141 16,-53 88 0,-105-35-1,17 70 1,-105-17-1,70 35 1,88 53 0,35 18-1,36-1 1,0 1 0,35 0-1,17-36 16,-17-17-15,-35-18 0,-71-18 15,-88 1-15,-70-1-1,52 54 1,124-1-16,-106 18 15,-71 35 1,71 53 0,88-17-1,-17 35 1,70-18 0,53-17-1,0-36 1,53-18-1,-18 1 1,-35-36 15,-35 18-15,-71 0 0,53 0-16,-53 18 15,-53 35 1,54 0-1,-1 88 1,35 18 0,54 17-1,52-35 1,18-53 0,17 18-1,-17-35 1,0-18-1,-35-36 1,-1-17 0,-17 18 15,-17-18-15,-36 53-1,35-35 1,1 17-1,17 18 1,35-18 0,18 0-1,35-17 1,0-18 0,-17-18-1,-54 1 1</inkml:trace>
  <inkml:trace contextRef="#ctx0" brushRef="#br0" timeOffset="87349.71">26317 6562 0,'0'-18'0,"0"36"0,-17-54 16,17 1 0,0 0-1,0 52 32,0 1-47,17 17 16,-17 54-1,0-19 17,0-17-32,0-35 15,0-1 1,0 1 0,18-18-1,-18-18 1,0 1-1,-18-19 1,18-34 0,0-18-1,18 17 1,-18 53-16,17-34 16,-17-19-1,0 53 1,0 1-1,0-1 32,0 0 0,18 1-31,0-1-1,-1 1 1,19-19 0,-19 19-1,-17 34 32,0 1 31,-17-18-15,-1 0-48,18 18 1,-18-1-16,1 1 16,-1-1-1,0 1-15,-34 53 16,16-36 0,19 0-16,-19 36 15,36-36 1,18 36-1,53-1 17,-19-35-32,37 18 31,17-35-15,-18-18-1,-35-18 1,-18 18-1,-35-17 1,0-1 0,0 0-1,0 1 1</inkml:trace>
  <inkml:trace contextRef="#ctx0" brushRef="#br0" timeOffset="88116.68">26846 6385 0,'0'0'0,"-17"-17"0,17-1 16,-18 0-1,18 1 1,0 34-1,0 54 1,0 52 0,0-52-1,18 17 1,-1-35 0,1-71 30,-18 1-46,35-54 16,1-35 15,16-35-15,-34 71-16,17-71 16,1 17-1,17-35 1,-18 54-1,-53 34 1,-17 53 0,-36 18-1,-17 18 1,18 53 0,52-1-1,0 177 16,36-176-31,0-1 16,70 230 0,-53-247-1,36 123 1,-18-52 0,-36-54-1,-34 1 1,-1-36-1,0-17 1,1-18 0,-1 0-1,0 0 1,-17-71 0</inkml:trace>
  <inkml:trace contextRef="#ctx0" brushRef="#br0" timeOffset="88434.67">26864 6544 0,'-35'0'31,"52"0"-31,19 0 16,52-18-1,-18 18 1,-52-17-16,70 17 31,-52 0-31,-19-18 31,-52 18-31</inkml:trace>
  <inkml:trace contextRef="#ctx0" brushRef="#br0" timeOffset="90800.84">20144 5556 0,'0'0'0,"70"-88"32,-52 88-17,-1 0-15,-34 18 31,-18 17-31,-54 88 32,-17 54-17,-17 17 1,52-35 0,36-106-1,35-1 1,18-69-1,-1-1 1,1 1-16</inkml:trace>
  <inkml:trace contextRef="#ctx0" brushRef="#br0" timeOffset="91368.11">20373 5909 0,'18'0'0,"-1"0"16,-17-18-1,18 1 1,-1-1-1,-17 0 1,-35-17 0,-18 35-1,-17 18 1,-1 17 0,36 36-1,35-1 1,18-17-1,52-18 17,-52-35-32,35 0 15,17-53 1,-17 1 0,-35 16-1,-18-17 1,0 71 15,0 53-15,0-36-1,35 35 1,0-52 0</inkml:trace>
  <inkml:trace contextRef="#ctx0" brushRef="#br0" timeOffset="91771.32">20620 5891 0,'0'-17'0,"0"34"16,-18-34-16,1-1 0,-1 18 16,18-18-1,18 36 1,34 35-1,1 0 1,-35-18 0,-18 0-1,-18-35 1,1-17 0,17-36-1,17 0 1,54 0-1,-36 35 17,-17 18-32,17 18 15,0 35 1,-17 35 0,-18-35-1</inkml:trace>
  <inkml:trace contextRef="#ctx0" brushRef="#br0" timeOffset="92187.94">21008 5838 0,'0'0'0,"0"-17"0,0-1 15,18 36 32,-18 17-31,17 0-1,1-17-15,-1 17 16,19 18 0,-19-18-1,19-35 1,-1-17-1,0-18 1,-17-1 0,-36-34-1,-17 17 1,17 35 0,1 18-1,17 18 16,35-1-15</inkml:trace>
  <inkml:trace contextRef="#ctx0" brushRef="#br0" timeOffset="92719.94">21378 5627 0,'0'0'0,"-17"-35"32,17 52-17,17 1 1,-17-1-16,36 54 31,-19-36-31,-17 36 16,18-18-1,-18 70 1,0-88 0,-18-17-1,18-36 1,-17-17-1,34-18 1,19-17 0,16 17-1,19 53 1,-36 35 0,1 18-1,-54 18 1,0-54 15,-35 18-15,0-52-1,53-1-15</inkml:trace>
  <inkml:trace contextRef="#ctx0" brushRef="#br0" timeOffset="93151.91">21731 5644 0,'0'0'0,"0"-17"16,0-1-1,0 1-15,0 34 32,18 1-17,-1 35-15,1 17 16,-18-34-1,18 34 1,-18 18 0,0-35-1,0-35 1,0-36 0,17 18-16,-17-35 15,36-36 1,-1 18-1,-18 36 1,19 17 0,-1 35-1,0 18 1,1 0 0,-19-35 15,-17-1-31</inkml:trace>
  <inkml:trace contextRef="#ctx0" brushRef="#br0" timeOffset="93618.73">22260 5856 0,'0'0'15,"18"0"-15,-18-18 16,0 1-1,0-1 1,-18-17 0,1 35-1,-1 0 1,-17 53 0,17 17-1,0-17 1,18-17-1,18-19 17,0-17-32,-1 0 15,19-35 1,-19-18 0,19 0-1,-36 18 1,35 35-1,-18 35 1,19 36 0,-1-36-1,-17 0 1,17-17 0</inkml:trace>
  <inkml:trace contextRef="#ctx0" brushRef="#br0" timeOffset="93988.05">22472 5733 0,'0'0'0,"18"0"47,-1 17-47,-17 1 16,35 52-1,1-34 1,-19 34 0,1-17-1,0-53 17,-18-17-32,17-19 15,1-34 1,17-1-1,-17 18 17,-18 36-17,0-1 1,18 18-16</inkml:trace>
  <inkml:trace contextRef="#ctx0" brushRef="#br0" timeOffset="94337.63">22789 5856 0,'0'0'15,"18"0"17,-18 18-32,18-18 15,-18 17 1,17-17-16,1 0 31,-18-17 47,0 34-31,18-17-16</inkml:trace>
  <inkml:trace contextRef="#ctx0" brushRef="#br0" timeOffset="94985.84">23319 5768 0,'0'-18'63,"-18"18"-63,0-17 15,1 17-15,-1 0 16,-17 0 0,-1 0-1,1 35 1,35-17-1,0 17 1,53 0 0,0 0-1,0-17 1,0 0 0,-18-1-1,-52 1 1,-36 0 15,0-18-15,17 0-16,1-18 15,17 18 1,1-18-16</inkml:trace>
  <inkml:trace contextRef="#ctx0" brushRef="#br0" timeOffset="95419.41">23495 5786 0,'-18'-18'31,"18"0"-31,0 36 15,18 0 1,0-1 0,-1 18-1,19 36 1,-19-36 0,1-17-16,-1 17 15,1-17 1,0-18-1,-1-35 1,-17-18 0,18-18-1,-18 1 1,0 17 0,0 35-1,18 18 1,-1 18-1</inkml:trace>
  <inkml:trace contextRef="#ctx0" brushRef="#br0" timeOffset="95803.35">24007 5786 0,'0'0'0,"35"-18"31,-18 0-15,-34 1 0,-1 17-16,1 0 31,-1 0-31,-17 17 15,-18 19 1,35 16 0,0 1-1,18-35-15,18 17 16,35 1 0,0-36-1,17-18 1,1 0-1,-53 18 1</inkml:trace>
  <inkml:trace contextRef="#ctx0" brushRef="#br0" timeOffset="99754.17">25753 7743 0,'17'0'16,"1"0"-1,-18 18 32,0 0-47,0-1 16,0 36-16,18 88 31,-18-35-15,0-53-16,0 53 15,-18 53 1,0-36 0,1-70-1,17-18 1,0-17 0,0-36-1</inkml:trace>
  <inkml:trace contextRef="#ctx0" brushRef="#br0" timeOffset="100004.37">25541 8431 0,'-18'0'16,"18"18"15,18 0-31,0 17 16,-1-17-16,36 34 15,-17-16 1,-1 17 0,-18-36-1</inkml:trace>
  <inkml:trace contextRef="#ctx0" brushRef="#br0" timeOffset="100254.2">25947 8590 0,'0'-18'0,"0"36"0,0-53 16,0 17 0,-18 18 15,18 18-16,-17 17 1,-1-35-16,-17 35 16,-18 18-1,0-17 1,35-36 0,18 17-1</inkml:trace>
  <inkml:trace contextRef="#ctx0" brushRef="#br0" timeOffset="100687.62">25559 9172 0,'0'0'0,"17"-17"16,-17-1-1,18 0-15,-18 1 16,18 17 0,-18 17-1,0 19 1,0-19 0,0 36-16,0 35 31,0 1-16,0-54 1,17-18-16</inkml:trace>
  <inkml:trace contextRef="#ctx0" brushRef="#br0" timeOffset="100988.04">25488 9207 0,'0'0'0,"-53"-88"16,36 71 0,17-19-16,35 1 15,18 17 1,53 18 0,-1 36 15,-52-1-16,-35-17-15,-36 35 16,-17-36 0,-71 18-1,18-17 1,53-18 0</inkml:trace>
  <inkml:trace contextRef="#ctx0" brushRef="#br0" timeOffset="101421.71">25912 9260 0,'35'-17'15,"-18"-1"1,1 0-1,-18 1 1,-53 17 0,0 0-1,0 17 1,36 1 0,17 17-1,35 1 1,18-1-1,-35-17-15,34 17 16,1 0 0,-35 0-1,-53-17 17,-36 0-17,18-36 1,-17-17-1,52 0-15</inkml:trace>
  <inkml:trace contextRef="#ctx0" brushRef="#br0" timeOffset="102041.13">26793 7743 0,'0'-17'16,"0"34"0,0 1-1,0 53 1,0 17-1,0-35-15,0 106 16,0-36 0,0 106-1,0-141 1,0-17 0,0 0-1,0-36 1,18-35-1</inkml:trace>
  <inkml:trace contextRef="#ctx0" brushRef="#br0" timeOffset="102455.43">26741 8678 0,'-18'0'16,"36"0"-16,-18 0 47,17 18-32,-17 0 1,18-18 0,-1 17-16,36 19 15,18-1 1,-18-35-1,-18 0 1,0-18 0,-35 1-1,0-1-15,0-17 16,0-18 15,-17 35-15,-1 0-1,0 54 1,-34 52 0,16-18-1</inkml:trace>
  <inkml:trace contextRef="#ctx0" brushRef="#br0" timeOffset="103025.12">26864 9278 0,'0'0'0,"-18"0"0,18-18 15,-17 18 1,17-17-16,0 52 31,0-17-15,-18 52 0,18 1-1,-18-18 1,18-36-1,-17-17 1,17-17 0,0-36-1,0-35 17,17-18-17,1 53-15,17-18 16,-17 36-1,35 17 1,-18 54 0,0 69-1,1-16 1,-1 17 0,0-36-1,-35-35 1</inkml:trace>
  <inkml:trace contextRef="#ctx0" brushRef="#br0" timeOffset="103222.62">26846 9349 0,'0'0'0,"-53"-18"15,53 0 1,18 18-1,0 0 1,35 0 0,52 0-1,-52 0-15</inkml:trace>
  <inkml:trace contextRef="#ctx0" brushRef="#br0" timeOffset="103606.41">27446 9331 0,'0'0'0,"0"-35"31,0 17-15,-18 0-1,-34 1 1,16 17-1,1 0-15,0 0 16,-71 53 0,71-36-1,17 36 1,53 0 0,53 0-1,18-18 1,0 1-1,-71-36 1,-70 0 0,-106-18 15,70 18-31</inkml:trace>
  <inkml:trace contextRef="#ctx0" brushRef="#br0" timeOffset="110312.49">13829 7197 0,'-35'-18'16,"70"36"-16,-88-36 15,35 0-15,1 18 0,-19-17 16,-17 17-1,1 35 1,16 0 15,19-17-31,-19 70 16,36-35 0,71 18-1,17-36 1,18-35-1,-35-18 1,-19-52 0,-52-36-1,-35 18 1,0 52 0,-36 19-1,18 17 1,36 0-1,17 17 1</inkml:trace>
  <inkml:trace contextRef="#ctx0" brushRef="#br0" timeOffset="110575.88">14146 6950 0,'0'0'0,"0"-36"31,0 19-31,0 52 16,36 53-1,-1 36 1,-17-18-1,-18-71 1,0 53 0,0 0-16</inkml:trace>
  <inkml:trace contextRef="#ctx0" brushRef="#br0" timeOffset="110925.4">14041 6879 0,'0'0'0,"-71"-123"31,53 87-31,1-34 16,52 17 0,88 18-1,19 70 1,87 53-1,-35 71 1,-124 17 15,-105-88-15,18-35-16,-89 36 16,53-54-16,-141 35 15,88-34 1,0-36-1,106-36 1</inkml:trace>
  <inkml:trace contextRef="#ctx0" brushRef="#br0" timeOffset="111458.6">15028 7214 0,'0'0'0,"0"-17"0,-17-1 16,-1-17-1,-35-1 1,18 19-1,17 17-15,-17-18 16,-36 36 0,36 52-1,35-17 1,18 35 0,17-35-1,18-17 1,-18-36-1,36-71 17,-54 18-17,36-17 1,-35 34 0,17 54-1,-35 0 1,18 70-1,17-18 1,-17-34 0</inkml:trace>
  <inkml:trace contextRef="#ctx0" brushRef="#br0" timeOffset="111660.32">15240 6932 0,'0'0'0,"-18"-106"32,18 124-17,0 52 1,36 72 0,-1-37-1,-17 36 1,-1-52-1,-17-72-15</inkml:trace>
  <inkml:trace contextRef="#ctx0" brushRef="#br0" timeOffset="112226.13">15187 7161 0,'0'0'0,"-18"-17"0,36 17 31,0 0-15,17 0 0,0 0-16,53 0 15,-17 0 1,17 0 0,-35-18-1,-18 0 1,-35 1-1,-17-18 1,-19 17 0,1 53-1,18 0 1,-1 36 0,36 17-1,17-17 1,0-54 15,53-17-15,-52-53-1,-19 1 1,-17 34-16,-17-35 16,-1 18-1,0-1 1,54 107 15,-19 0-15,-17-36-16,36 18 15,-19 0 1</inkml:trace>
  <inkml:trace contextRef="#ctx0" brushRef="#br0" timeOffset="112943.4">15893 6932 0,'-18'-18'16,"36"36"-16,-36-53 0,18 52 15,0 19 1,18-1-16,-1 36 16,1 52-1,0-17 1,-18-36 0,0-34-1,17-54 1,-34-35-1,-1-70 17,-17-36-17,35 53 1,17-35 0,1 70-1,35 89 1,-18 35-1,36 88 1,-18 0 0,-36-17-1,1-71 1,-18-1 0,0-69-1,0-54 16,0-35-15,35 1 0,0-19-1,18 71 1,0 106 0,-17 18-1,-1 70 1,0 0-1,-35-35 1,0-71 0</inkml:trace>
  <inkml:trace contextRef="#ctx0" brushRef="#br0" timeOffset="113344.93">16686 7038 0,'0'0'15,"-17"0"-15,-1 18 16,0 17 0,-17 35-1,35 36 1,18-18-1,17-35 1,0-35 0,18-36-1,-35-52 1,-18-36 0,-35 35-1,17 36 1,0-18-16,-17 18 31,0 53-15,17 17-1,18-18-15</inkml:trace>
  <inkml:trace contextRef="#ctx0" brushRef="#br0" timeOffset="113876.96">17057 7073 0,'0'0'0,"-35"-70"31,17 70-31,0 0 16,1 0-1,17 17-15,-36 36 16,19 18 0,17-18-1,0 35 1,17-35-1,36-36 1,0-52 0,-18-18-1,1-53 1,-19-17 0,-17 17-1,-17 71 1,-1 35 15,18 70-15,0 1-1,35 17 1,-17-17 0,0-1-1</inkml:trace>
  <inkml:trace contextRef="#ctx0" brushRef="#br0" timeOffset="114660.32">17357 7161 0,'0'0'0,"0"-17"0,-18 17 47,36 0 0,-18 17-47,17-17 16,1 18-1,17-18 1,0-18-1,1 1 1,-19-19 0,-17-52-1,-17 18 1,-19-1 0,19 71-1,-18 35 16,17 71-31,18-18 32,0 36-17,18-89-15,17 18 16,18 0 0,35-53-1,-35-53 1,0-53-1,0-52 1,-53-1 0,0 0-1,-18 88 1,0 36 0,1 70-1,-1 71 1,18 53 15,0-53-15,35 35-1,18-53 1,-17-53 0,-19-17-16,1-18 15,0-18 1,-18-17-1</inkml:trace>
  <inkml:trace contextRef="#ctx0" brushRef="#br0" timeOffset="117913.46">13511 15875 0,'0'0'15,"0"-18"-15,0 1 16,18-1 0,0-17-1,-18 17 1,0 36-1,-18-1 1,0 19 0,1 52-1,17 18 1,17-53 0,1-36-16,17 1 15,36-36 16,-18-35-15,-36-17 0,-34-18-1,-36 52 1,-18 19 0,18 17-1,36 35 1</inkml:trace>
  <inkml:trace contextRef="#ctx0" brushRef="#br0" timeOffset="118162.39">13952 15610 0,'0'0'0,"-17"-17"0,17-19 15,-36 1 1,36 53 0,18 35-1,35 88 1,-35-71-16,35 36 16,-18 0-1,-18 0 1,-17-71-16</inkml:trace>
  <inkml:trace contextRef="#ctx0" brushRef="#br0" timeOffset="118462.38">13882 15699 0,'0'0'0,"-18"-36"0,1 1 0,17-71 31,52 36-15,-16 52-16,52 0 16,0 36-1,71 88 1,-89 0 0,-17 88-1,-123-18 1,-54-70-1,-34-53 1,34-71 0,71-17-1</inkml:trace>
  <inkml:trace contextRef="#ctx0" brushRef="#br0" timeOffset="118982.94">14746 15946 0,'0'-18'0,"-18"0"15,-17-70 16,18 70-31,-54-34 16,53 52 0,-35 0-1,36 35-15,-1 18 16,18 35 0,18 0 15,52-35-16,-17-35 1,-17-36 0,16-17-1,-34-53 1,-18-1 0,0 36-1,18 106 16,17 36-15,18-1 0,0-71-1,-36-17 1</inkml:trace>
  <inkml:trace contextRef="#ctx0" brushRef="#br0" timeOffset="119179.64">15011 15575 0,'0'0'0,"-18"-53"16,0 18-1,36 123 1,35 53 0,-18-35-1,1 35 1,-1-53-1,-35-52 1</inkml:trace>
  <inkml:trace contextRef="#ctx0" brushRef="#br0" timeOffset="119697.99">14975 15840 0,'0'0'15,"-17"-18"-15,34 36 31,72-18-15,52 0 0,17 0-1,-52-18 1,-70 18-16,-1-18 16,-18-17-1,-69-18 1,-37 0-1,36 53 1,18 53 0,35 18 15,18 35-15,35-53-16,0-18 31,17-35-16,-35-35 1,-35-18 0,0 0-1,0 0 1,-17 53 0,52 70-1,-17-17 1,17 18-1,18-18 1,-35-53-16</inkml:trace>
  <inkml:trace contextRef="#ctx0" brushRef="#br0" timeOffset="120296.81">15804 15716 0,'0'0'0,"-35"-88"31,18 53-15,-1 35-16,36 17 16,-1 72-1,18 34 1,-17-52 0,0 17-1,-18-53 1,-18-53-1,0-52 1,1-18 0,-1-71-1,53 0 17,1 124-17,17 53 1,-18 34-1,18 54 1,-18 0 0,0-18-1,-35-70 1,18-18 0,-18-53-1,18-70 1,17-1-1,0 54 1,18 52 0,-18 88-1,-17 54 1,17 17 15,-35-70-15,36-18-1,-36-36-15</inkml:trace>
  <inkml:trace contextRef="#ctx0" brushRef="#br0" timeOffset="120662.85">16492 15769 0,'18'-17'0,"-36"34"0,36-87 15,-18 52 1,0-35-1,-18 53 1,-17 53 0,35 18-1,18 34 1,35-34 0,52-18 15,-52-88-16,-35 17 1,0-70 0,-54 0-1,-34 17 1,35 53 0,-36 18-1,71 36 1,0-19-16</inkml:trace>
  <inkml:trace contextRef="#ctx0" brushRef="#br0" timeOffset="121113.35">16898 15716 0,'0'0'16,"18"0"-16,-1-17 15,1-1 1,0-17-1,-18-1 1,-36 36 0,-17 36-1,18 34 1,17-17 0,18 18-1,36-18 1,34-36-1,-17-17 1,0-35 0,-18-53-1,-52-36 17,-1-17-17,1 71 1,-1 34-1,36 107 1,-18 17 0,35 53-1,-18 0 1,19-70 0</inkml:trace>
  <inkml:trace contextRef="#ctx0" brushRef="#br0" timeOffset="121713.19">17286 15752 0,'0'0'0,"18"-18"15,-1 18 1,-17-18-16,18 18 31,0 18-15,17-18-1,18 0 1,-18 0 0,-17 0-16,-1-18 15,-17-35 1,-53 18 0,-17 0-1,17 35 1,-18 35-1,36 53 1,35-35 0,53 35-1,18-35 1,34-35 15,-16-53-15,-36-18-1,-36-71 1,-17-17 0,-35-18-1,0 89 1,-1 17 0,1 106-1,35 88 1,35 35-1,18-52 1,18 17 0,-18-106-1</inkml:trace>
  <inkml:trace contextRef="#ctx0" brushRef="#br0" timeOffset="122048.11">17992 15734 0,'0'18'16,"0"-36"-16,0 53 31,0-17-15,0-1-1,-18-17 1,0 0-1,1 0 1,17-35 0,17 0-1,36 17 17,-35 18-17,0 0-15,17 0 16,-35 18-1,0 0-15</inkml:trace>
  <inkml:trace contextRef="#ctx0" brushRef="#br0" timeOffset="123080.7">18874 15434 0,'0'0'0,"17"0"0,19-18 15,-36 1-15,17-1 16,-34 0 0,-54 18 15,-35 53-15,36 36-1,70-1 1,35 18-1,71-36 1,35-52 0,-106-36-16</inkml:trace>
  <inkml:trace contextRef="#ctx0" brushRef="#br0" timeOffset="123413.51">19121 15487 0,'0'0'0,"-18"-18"0,18 1 16,18-36 0,34 53-1,1 0 1,-17 17 0,17 54-1,-36-18 1,-17 17-1,-17-34 1,-54-54 0,53-17-1,18-53 1,53-1 0,-17 36-1,52 1 1,-53 52-1</inkml:trace>
  <inkml:trace contextRef="#ctx0" brushRef="#br0" timeOffset="123830.45">19632 15469 0,'0'0'0,"-18"0"15,1 0 1,17 18 0,35-18-1,36 18 1,-18-18 0,35 0-1,-35-18 1,-36-35-1,-52 35 1,17 1-16,-17-19 16,-35 1-1,-1 53 17,36 88-17,35-18 1,17-18-1,54 1 1,17-36 0,-17-52-1</inkml:trace>
  <inkml:trace contextRef="#ctx0" brushRef="#br0" timeOffset="124499.91">20338 15469 0,'0'0'0,"17"-17"15,-17-19 1,-17 1 0,-36 17-1,17 18 1,-34 36 15,-1 17-15,36-18-1,17 0 1,36 0 0,35-17-1,35-36 1,0-17 0,-70 18-1,0-19 1,-36 19-1,18 52 32,0-17-47,0-1 0,18 36 32,17-18-17,35-35 1,-17-17-1,36-36 1,-37-35 0,-52-18-1,-35-18 1,0 36 0,17 18-1,18 87 1,18 71-1,17 54 1,-17-54 0,-1 35-1,1-35 17,0-70-32</inkml:trace>
  <inkml:trace contextRef="#ctx0" brushRef="#br0" timeOffset="124915.15">20673 15363 0,'0'0'0,"-36"0"15,19 0 1,-1 0 0,71 0-1,35 0 1,1 0-1,16-17 1,-34-1 0,-18 1-1,-36-36 17,-17 0-17,-17 35 1,-18 0-1,-18 54 1,0-1 0,0 53-1,53 0 1,53-17 0,53-36-1,-36-35 1,18-17-1</inkml:trace>
  <inkml:trace contextRef="#ctx0" brushRef="#br0" timeOffset="126251.73">19121 14958 0,'0'-18'15,"35"-17"1,-18 35 0,1-18-16,-18 1 15,71-36-15,17-36 32,0 19-17,71-71 1,35-18-1,17-35 1,19-35 0,-71 52-1,70-87 1,0-1 0,18 1-1,-88 87 1,105-87-1,-34-19 1,-19 1 0,-17 35-1,-88 106 17,35-71-17,0 18 1,18 0-1,-71 71 1,89-36 0,-18 18-1,-18 18 1,-71 34 0,54-52-1,-1 0 1,1 0-1,-36 18 1,-53 70 0,18-36 15,0 19-15,-18 17-1,1 0 1,34-17-1,-35 17 1,18 0 0,-17 0-1,-1 17 1,0-16 0,0-1-1,1 0 1,-1 0-1,-17 35 1,-1 18 47,-17 18-63</inkml:trace>
  <inkml:trace contextRef="#ctx0" brushRef="#br0" timeOffset="126881.41">23989 9207 0,'18'0'0,"-18"-17"15,17 17 1,-17-18-1,18 18 1,-1-17 0,36-1-1,53 0 1,35-17 0,-70 17-1,-1 1 1,-52-19-1,-18 19 17,18 17-32,-18 17 31,17 1-15,-17 0-1,18 52 1,-18 1-1,0-18-15,18 17 16,-1 71 0,1-17-1,0-54 1,-1 19 0,-17-54-1</inkml:trace>
  <inkml:trace contextRef="#ctx0" brushRef="#br0" timeOffset="127915.76">22578 12965 0,'0'-18'0,"0"36"0,0-54 15,-18 1-15,18 17 16,0 1 0,0-19-1,0 19-15,0-1 16,0 36 15,18 35-15,-18 17-1,35 36 1,-35-53 0,18-18-16,-18 1 15,0-19 1,0-34-1,0-36 1,-18-71 0,18-52 15,18-53-15,17 34-1,18 107 1,35 53-1,18 88 1,-36 53 0,-34-36-1,-36 19 1,-53-19 0,-18-35-1,36-17 1,17-18-16,-17 0 15</inkml:trace>
  <inkml:trace contextRef="#ctx0" brushRef="#br0" timeOffset="128383.03">23195 12700 0,'0'0'0,"18"0"0,-18-18 31,17 18-31,-34-17 16,-36 17-1,35 0-15,-70 53 16,35 17-1,35 18 1,54-17 15,34-18-15,36-36 0,-53-34-1,18-36 1,-71-35-1,-18 17 1,-35 1 0,-18 17-1,19 35 1,34 36 0,0-18-16</inkml:trace>
  <inkml:trace contextRef="#ctx0" brushRef="#br0" timeOffset="128816.3">23777 12665 0,'0'0'0,"18"-18"0,-1 18 16,-17-35-1,-35-18 1,-71 35 0,53 18-1,-35 0 1,53 53 0,17-18-1,54 18 1,17-17-1,35 34 1,18-35 15,-89-17-31,18 17 16,-35-17-16,-17 0 16,-36-1-1,-53-17 1,0 0-1,36-17 1,70-19 0</inkml:trace>
  <inkml:trace contextRef="#ctx0" brushRef="#br0" timeOffset="129416.24">23848 12594 0,'-18'-17'31,"36"17"-31,-1 0 16,19 0-1,52 0 1,35-18-1,-34 0 1,-72 18 0,-17-17-16,0-1 15,-70 0 1,-1 1 0,1-1-1,52 18 1,0 0-1,18 18 17,0 35-17,0 17 17,18 1-17,0-1 1,-1-34-1,1-19-15,-18 36 16,17-35 0,-17 17-1,0-17 1,18-1 0,-18 1-1,-18-18 16</inkml:trace>
  <inkml:trace contextRef="#ctx0" brushRef="#br0" timeOffset="140753.42">29527 6562 0,'0'0'16,"36"-18"15,-36 0-15,17 18-16,-34 0 31,-19 18-16,-52 0 1,35 17 0,-17-17-1,17 17 1,53-18 0,0 1-1,70 17 16,-52-17-31,35 0 16,18 17 0,34 0-1,1 1 1,-70-36 0</inkml:trace>
  <inkml:trace contextRef="#ctx0" brushRef="#br0" timeOffset="141070.38">29510 6720 0,'0'0'0,"-35"0"15,52 0 1,18 0-1,-17 0 1,123 0 0,-35 0-1,-35 0-15,105 18 16,-70-18 0,0 0-1,-89 0 1,-52 0 15,17-18-15</inkml:trace>
  <inkml:trace contextRef="#ctx0" brushRef="#br0" timeOffset="141604.32">30198 6615 0,'17'17'47,"1"-17"-31,17 18-16,54 17 15,-1-17 1,-18 17 0,1 0-1,-106 18 1,-54-17-1,19-19 1,-1-17 0,54 18-1</inkml:trace>
  <inkml:trace contextRef="#ctx0" brushRef="#br0" timeOffset="142156.35">31203 6597 0,'-17'-18'16,"-89"1"15,88 17-31,-17 17 0,-36 19 31,18-1-15,18 35 0,35-34-1,53 17 1,53-18 0,-18-17-1,53-36 1,0-17-1,-53-1 1,-105-34 0,-36 17-1,-53 0 1,18 18 0,17 35 15,71 17-31</inkml:trace>
  <inkml:trace contextRef="#ctx0" brushRef="#br0" timeOffset="143101.26">30921 6791 0,'0'0'0,"0"18"15,0-1 1,0 1 0,18 35-1,-1 53 1,-17-71-16,0 35 15,-17 19 1,-19 34 0,1-70-1,17 18 1,18-36 0,18-35-1,0-18 1,17 1-1,36-1 1,-36 0 0,35 18-1,36 18 1,-53-18 15,18 18-15,-36-18-1,-17 0-15,-36-18 32,0 0-17,18 1 1,0-19 0,0 1-1,18 17-15,-18-87 16,18 52-1,17-35 1,0 17 0,-17 53-1,-18-17 1,0 17 15,0 1 0,17-1-15,-34 18 109,-1 0-109,0 0-1,1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46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24575,'21'-6'0,"-20"5"0,0 1 0,1-1 0,-1 1 0,0-1 0,0 1 0,1-1 0,-1 1 0,0 0 0,0 0 0,1 0 0,-1 0 0,0 0 0,1 0 0,-1 0 0,0 0 0,1 0 0,-1 0 0,0 1 0,1-1 0,-1 0 0,0 1 0,0 0 0,0-1 0,1 1 0,-1-1 0,0 1 0,1 1 0,20 16 0,0 1 0,-2 0 0,31 39 0,48 75 0,-81-106 0,266 401 0,-278-418-107,-1-2-33,0 1 0,1 0 1,0-1-1,0 0 0,1-1 0,0 0 1,0 0-1,13 10 0,-4-10-6686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02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59 233 24575,'0'-5'0,"-4"0"0,-2-5 0,5-1 0,6 3 0,8 1 0,6 3 0,7 2 0,5 0 0,6 2 0,5 0 0,4-3 0,4-3 0,-7 1-8191</inkml:trace>
  <inkml:trace contextRef="#ctx0" brushRef="#br0" timeOffset="1">525 103 24575,'0'-2'0,"-1"-1"0,1 1 0,-1 0 0,0 0 0,0-1 0,0 1 0,0 0 0,0 0 0,0 0 0,-1 0 0,1 0 0,-1 0 0,1 1 0,-1-1 0,0 0 0,0 1 0,-2-2 0,-39-25 0,36 24 0,-1-1 0,-1 1 0,0 0 0,0 0 0,0 0 0,-1 1 0,1 1 0,-1 0 0,1 0 0,-1 0 0,0 1 0,-11 1 0,13 1 0,0 0 0,0 0 0,0 1 0,0 0 0,0 0 0,1 1 0,-1 0 0,1 0 0,-1 1 0,1 0 0,0 0 0,1 1 0,-11 9 0,-89 95 0,68-67 0,-12 16-1365,32-34-5461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02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24575,'0'4'0,"4"2"0,6 4 0,6 5 0,4 4 0,4 3 0,1 3 0,2 1 0,0 0 0,0 6 0,0 0 0,4-4 0,1-3 0,-4-5-8191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03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24575,'-4'0'0,"-2"4"0,5 6 0,2 6 0,6 5 0,1 2 0,5 7 0,-1 3 0,2-1 0,-1 4 0,2 0 0,-2-2 0,-4-2 0,2-6 0,-1-4 0,-3-6-8191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03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22 172 24575,'-1'0'0,"0"0"0,0 0 0,-1 0 0,1 0 0,0-1 0,0 1 0,0 0 0,0-1 0,-1 1 0,1-1 0,0 0 0,0 1 0,0-1 0,0 0 0,0 0 0,0 0 0,-1-1 0,1-5 0,13 1 0,39 2 0,0 1 0,59 6 0,46-2 0,-152-1 0,1-1 0,0 1 0,-1-1 0,1 0 0,-1 0 0,1-1 0,-1 1 0,1-1 0,-1 0 0,0 0 0,0-1 0,8-5 0,-11 7 0,0 0 0,0 0 0,-1 0 0,1 0 0,0 0 0,0 0 0,0 0 0,-1-1 0,1 1 0,-1 0 0,1-1 0,-1 1 0,1 0 0,-1-1 0,0 1 0,0-1 0,0 1 0,1-2 0,-2 1 0,1-1 0,-1 1 0,0 0 0,1-1 0,-1 1 0,0 0 0,0 0 0,0 0 0,-1 0 0,1 0 0,0 0 0,-1 0 0,1 0 0,-3-2 0,-3-2 0,0-1 0,0 1 0,0 0 0,-1 1 0,0-1 0,-1 2 0,1-1 0,-16-5 0,20 8 0,0 1 0,0 0 0,0 0 0,1 0 0,-1 0 0,0 1 0,-1-1 0,1 1 0,0 0 0,0 0 0,0 1 0,0-1 0,0 1 0,0 0 0,0 0 0,1 0 0,-1 1 0,0-1 0,0 1 0,1 0 0,-1 0 0,-5 4 0,-12 17-195,1 0 0,1 2 0,2 0 0,0 0 0,1 2 0,-12 30 0,17-34-6631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03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 24575,'-5'0'0,"-1"-4"0,1 2 0,0 7 0,2 7 0,0 5 0,2 4 0,1 8 0,4 3 0,7 1 0,5-1 0,5-2 0,-2-5-8191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04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24575,'0'4'0,"0"6"0,5 2 0,1 2 0,-1 8 0,4 5 0,0 2 0,3 1 0,-1-1 0,3 4 0,-1 0 0,1 0 0,-2-6-8191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04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1 128 24575,'4'0'0,"6"5"0,6 0 0,5 1 0,2-2 0,7 0 0,7-2 0,6-1 0,-4-1-8191</inkml:trace>
  <inkml:trace contextRef="#ctx0" brushRef="#br0" timeOffset="1">467 50 24575,'-6'-5'0,"0"-1"0,0 2 0,0-1 0,-1 1 0,0 0 0,1 1 0,-2-1 0,1 1 0,0 1 0,-1-1 0,1 1 0,-1 1 0,1-1 0,-1 1 0,0 1 0,-8-1 0,5 1 0,1 1 0,-1 0 0,0 1 0,0 0 0,1 1 0,-1 0 0,1 0 0,-1 1 0,1 0 0,-16 11 0,-8 9-455,2 2 0,-53 54 0,69-63-6371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04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24575,'5'4'0,"5"7"0,6 0 0,5 4 0,2 3 0,7 3 0,7-2 0,1 0 0,4 1 0,3-2 0,-6-5-8191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05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24575,'-5'0'0,"0"5"0,3 0 0,4 6 0,5 4 0,5 4 0,6 3 0,8 3 0,5 1 0,1 0 0,-1 1 0,-5 0 0,-3 0 0,-5-1 0,-6 0 0,-5-4-8191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05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0 197 24575,'12'0'0,"-1"-2"0,0 1 0,19-7 0,17-2 0,112 5 0,-40 3 0,-114 2 0,-1-1 0,0 1 0,0-1 0,0 0 0,0 0 0,0 0 0,0-1 0,0 0 0,0 1 0,0-1 0,-1 0 0,1-1 0,4-3 0,-7 4 0,1 1 0,-1 0 0,0-1 0,0 1 0,0-1 0,0 0 0,0 1 0,0-1 0,-1 0 0,1 0 0,0 1 0,-1-1 0,0 0 0,1 0 0,-1 0 0,0 0 0,0 1 0,0-1 0,0 0 0,0 0 0,0 0 0,-1 0 0,1 0 0,-1 1 0,1-1 0,-1 0 0,0 0 0,1 1 0,-1-1 0,0 0 0,0 1 0,-2-3 0,-2-4 0,-1-1 0,-1 1 0,1 1 0,-1-1 0,0 1 0,-1 0 0,0 1 0,-9-7 0,14 11 0,1 1 0,-1-1 0,1 1 0,-1 0 0,0-1 0,1 1 0,-1 0 0,0 1 0,0-1 0,0 0 0,1 1 0,-1 0 0,0 0 0,0-1 0,0 2 0,0-1 0,0 0 0,0 1 0,0-1 0,0 1 0,1 0 0,-1 0 0,0 0 0,1 0 0,-1 0 0,0 1 0,1-1 0,-1 1 0,1 0 0,0 0 0,-4 3 0,-8 12-30,2 0 1,0 1-1,1 0 0,1 1 0,0 0 0,-8 25 0,0-2-1126,5-15-5670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46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24575,'2'-15'0,"3"36"0,-1-3 0,10 48 0,-3 1 0,3 87 0,-10 138 0,-4-260 0,-1-28-53,2 6-78,-1 1 0,0-1 0,-1 1-1,0-1 1,-1 1 0,0-1 0,0 0-1,-1 0 1,-8 17 0,1-12-6695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42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24575,'1'-1'0,"-1"-1"0,0 1 0,1 0 0,-1 0 0,1-1 0,-1 1 0,1 0 0,0 0 0,-1 0 0,1-1 0,0 1 0,0 0 0,0 0 0,0 0 0,0 0 0,0 1 0,0-1 0,0 0 0,2-1 0,27-13 0,-25 13 0,18-9 0,1 1 0,1 0 0,-1 2 0,2 1 0,-1 2 0,1 0 0,-1 1 0,1 2 0,0 1 0,47 3 0,14 7 0,-22-2 0,0 2 0,92 24 0,-152-31 0,0-1 0,-1 1 0,1 0 0,0 0 0,-1 1 0,1 0 0,-1-1 0,0 1 0,0 1 0,0-1 0,0 0 0,0 1 0,-1 0 0,0 0 0,0 0 0,0 0 0,4 8 0,-5-6 0,0 0 0,0 0 0,0 0 0,-1 1 0,0-1 0,0 1 0,-1-1 0,0 1 0,0-1 0,0 0 0,-1 1 0,0-1 0,-3 12 0,-3 5 0,0 1 0,-2-1 0,-21 39 0,-47 63 0,34-57 0,12-21 0,19-31 0,1 0 0,1 2 0,0-1 0,-8 23 0,17-37 0,0 0 0,0 0 0,0-1 0,1 1 0,-1 0 0,1 0 0,0 0 0,0 0 0,0 0 0,0 1 0,0-1 0,1-1 0,-1 1 0,1 0 0,0 0 0,0 0 0,0 0 0,0 0 0,0-1 0,1 1 0,-1 0 0,1-1 0,0 1 0,0-1 0,0 0 0,0 0 0,0 1 0,0-1 0,1-1 0,-1 1 0,1 0 0,-1-1 0,5 3 0,8 3 0,1-1 0,0 0 0,0 0 0,31 4 0,-26-5 0,114 18 0,-147-22 0,0 0 0,0 0 0,0 1 0,1 1 0,-1 0 0,-15 6 0,11-3 0,0 0 0,1 0 0,0 2 0,0 0 0,-19 15 0,31-21 0,0 1 0,0-1 0,0 1 0,0 0 0,1 0 0,0 0 0,-1 0 0,1 1 0,0-1 0,0 0 0,1 1 0,-1 0 0,1-1 0,0 1 0,0 0 0,0 0 0,0 0 0,0 6 0,2-4 0,-1 0 0,1 0 0,0 0 0,1 0 0,-1 0 0,1 0 0,0-1 0,1 1 0,-1-1 0,8 11 0,3 2 0,2 1 0,0-2 0,1 0 0,1-1 0,20 16 0,12 7 0,-2 2 0,49 56 0,-94-96 0,-1 1 0,1 0 0,0 0 0,-1 0 0,0 0 0,1 0 0,-1 0 0,0 0 0,0 0 0,0 1 0,0-1 0,-1 0 0,1 1 0,-1-1 0,1 1 0,-1-1 0,0 0 0,0 1 0,0-1 0,0 1 0,0-1 0,0 1 0,-1-1 0,1 0 0,-1 1 0,0-1 0,-1 4 0,-2-1 0,1 0 0,-1-1 0,0 1 0,0-1 0,0 0 0,-1 0 0,1 0 0,-1-1 0,0 1 0,-8 3 0,4-2-85,-63 32 301,64-33-403,0-1 0,0 0 0,0-1 0,0 0 0,0 0 0,0-1 0,-12 1 0,-2-4-6639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43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628 24 24575,'-5'0'0,"-1"-1"0,1 0 0,-1-1 0,1 1 0,-10-5 0,-17-4 0,21 9 0,-1 0 0,1 0 0,0 1 0,-1 1 0,1 0 0,0 0 0,0 1 0,-1 1 0,1 0 0,1 0 0,-18 8 0,20-7 0,0 0 0,1 0 0,0 1 0,0 0 0,0 0 0,1 1 0,-1-1 0,1 1 0,1 1 0,-1-1 0,1 1 0,0 0 0,1 0 0,0 1 0,0-1 0,-4 11 0,7-13 0,0 1 0,0-1 0,0 0 0,1 1 0,-1-1 0,1 0 0,1 1 0,-1-1 0,1 0 0,0 1 0,0-1 0,1 0 0,-1 0 0,1 0 0,0 0 0,1 0 0,-1 0 0,1-1 0,0 1 0,0-1 0,4 5 0,9 10 0,2 0 0,0 0 0,23 17 0,-20-19 0,4 5 0,1 0 0,26 28 0,-46-43 0,0 0 0,0 1 0,-1-1 0,1 1 0,-2 0 0,1 1 0,-1-1 0,5 18 0,-8-23 0,0 1 0,0 0 0,-1-1 0,0 1 0,0 0 0,0-1 0,0 1 0,0 0 0,-1-1 0,0 1 0,1-1 0,-1 1 0,-1-1 0,1 1 0,-3 4 0,1-3 0,-1 1 0,1-1 0,-2 0 0,1 0 0,0 0 0,-1 0 0,0-1 0,-5 4 0,-9 5 0,-1-2 0,0 0 0,-39 15 0,-8-3 0,0-3 0,-2-3 0,-98 11 0,163-27 0,-1-1 0,0 1 0,1 0 0,-1 0 0,0 0 0,0 0 0,1 1 0,-1 0 0,1 0 0,-5 3 0,19-4 0,8-4 0,2 0 0,0 0 0,1 2 0,-1 1 0,1 0 0,-1 1 0,0 2 0,1 0 0,-1 1 0,0 1 0,-1 0 0,0 2 0,1 0 0,31 18 0,-36-16 0,1 0 0,-1 1 0,-1 0 0,0 2 0,-1-1 0,0 2 0,0 0 0,-2 0 0,1 1 0,-2 0 0,0 1 0,0 0 0,-2 1 0,0 0 0,-1 0 0,6 21 0,-11-32 0,-1 0 0,0 0 0,-1 0 0,1 0 0,-1 0 0,0 0 0,-1 0 0,1 1 0,-1-1 0,0 0 0,-3 8 0,-1 1 0,-1 0 0,-13 21 0,14-27 0,0 1 0,1-1 0,-1 1 0,2 0 0,-1 0 0,1 0 0,1 0 0,-1 1 0,0 12 0,3-19 0,0-1 0,0 1 0,1 0 0,-1-1 0,1 1 0,-1 0 0,1-1 0,0 1 0,0-1 0,0 1 0,0-1 0,1 0 0,-1 1 0,1-1 0,-1 0 0,1 0 0,3 3 0,-1-1 0,1 0 0,0-1 0,0 1 0,0-1 0,0 0 0,1-1 0,7 4 0,8 0 0,-1 0 0,1-2 0,29 3 0,-47-6-108,23 0 350,-25 0-308,0-1 1,0 0 0,0 0 0,0 0 0,0-1 0,0 1 0,0 0-1,0 0 1,0 0 0,0-1 0,-1 1 0,1 0 0,0-1-1,0 1 1,0-1 0,0 1 0,-1-1 0,1 1 0,0-1-1,-1 0 1,1 1 0,0-2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52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24575,'1'-4'0,"0"0"0,0 0 0,0 0 0,0 0 0,1 0 0,-1 0 0,1 0 0,0 1 0,0-1 0,0 0 0,1 1 0,5-6 0,-8 8 0,1 0 0,-1 0 0,1 0 0,0 1 0,-1-1 0,1 0 0,0 0 0,0 1 0,0-1 0,0 1 0,-1-1 0,1 1 0,0-1 0,0 1 0,0-1 0,0 1 0,0 0 0,0-1 0,0 1 0,0 0 0,0 0 0,0 0 0,0 0 0,0 0 0,0 0 0,0 0 0,1 0 0,-1 0 0,0 1 0,0-1 0,0 0 0,0 1 0,-1-1 0,1 1 0,0-1 0,0 1 0,0-1 0,0 1 0,0-1 0,0 1 0,-1 0 0,1 0 0,0-1 0,-1 1 0,1 0 0,0 0 0,-1 0 0,1 0 0,-1 0 0,0 0 0,1 0 0,-1 0 0,1 0 0,-1 1 0,10 26 0,-1 1 0,-2 0 0,7 58 0,-4-25 0,15 52 0,-12-64 0,-3 2 0,5 65 0,-5-49 0,-1-16 0,-10-42-1365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52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 24575,'0'-1'0,"0"1"0,0 0 0,0 0 0,0 0 0,0 0 0,0 0 0,-1 0 0,1 0 0,0 0 0,0 0 0,0 0 0,0 0 0,0 0 0,0 0 0,0 0 0,0 0 0,-1 0 0,1 0 0,0 0 0,0 0 0,0 0 0,0 0 0,0 0 0,0 0 0,0 0 0,0 0 0,-1 0 0,1 0 0,0 0 0,0 0 0,0 0 0,0 0 0,0 0 0,0 0 0,0 0 0,0 1 0,0-1 0,0 0 0,-1 0 0,1 0 0,0 0 0,0 0 0,0 0 0,0 0 0,0 0 0,0 0 0,0 1 0,0-1 0,0 0 0,0 0 0,0 0 0,0 0 0,0 0 0,0 0 0,0 0 0,0 0 0,0 1 0,0-1 0,0 0 0,0 0 0,0 0 0,0 0 0,0 0 0,0 0 0,9 7 0,15 4 0,48 5 0,-1 3 0,122 51 0,-186-67-273,0 0 0,0-1 0,0 1 0,11 1 0,-1-3-6553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52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299 0 24575,'0'4'0,"0"7"0,0 5 0,-4 0 0,-6 1 0,-6-1 0,-5 0 0,-2 3 0,-3-3 0,0 0 0,-1 3 0,-1-3 0,6 1 0,1-3 0,0 1 0,0-2 0,2 1 0,6-2-8191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57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24575,'4'4'0,"2"7"0,4 5 0,0 4 0,-1 8 0,2 3 0,-1 6 0,-2 5 0,2-1 0,0 3 0,-3 1 0,3-1 0,-1-5 0,-2-4 0,-2-3 0,-2-8-8191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57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15 487 24575,'-7'-61'0,"4"50"0,1-1 0,1 1 0,0 0 0,1-16 0,2 12 0,0 0 0,1 0 0,1 1 0,0 0 0,1-1 0,1 2 0,0-1 0,0 0 0,2 1 0,0 1 0,13-17 0,-9 14 0,2 0 0,0 1 0,0 0 0,1 1 0,1 1 0,0 1 0,1 0 0,24-11 0,-25 14 0,1 1 0,0 1 0,0 0 0,1 2 0,0 0 0,-1 0 0,1 2 0,0 0 0,22 2 0,-26 0 0,-1 2 0,0-1 0,0 2 0,0 0 0,0 0 0,0 2 0,0-1 0,-1 1 0,0 1 0,0 1 0,-1-1 0,1 2 0,9 8 0,-13-10 0,-1 1 0,0 1 0,0-1 0,-1 1 0,0 0 0,-1 1 0,1-1 0,-2 1 0,1 0 0,-1 0 0,-1 1 0,1-1 0,-2 1 0,1-1 0,-1 1 0,-1 0 0,0 0 0,0 0 0,-1 0 0,0 0 0,-1 0 0,-2 15 0,-1-6 0,0-1 0,-1 0 0,-1-1 0,-1 1 0,0-1 0,-1-1 0,-1 1 0,0-1 0,-2-1 0,1 0 0,-18 18 0,5-9 0,-1-1 0,-1-1 0,0-1 0,-41 24 0,53-37 0,-1 0 0,0-1 0,0-1 0,-1 0 0,0-1 0,0-1 0,0 0 0,0-1 0,-1-1 0,1 0 0,-24 0 0,33-3 0,0 0 0,0 0 0,1 0 0,-1-1 0,1 0 0,-1 0 0,1 0 0,0-1 0,0 1 0,0-1 0,0-1 0,-5-3 0,8 5 0,0 1 0,0-1 0,0 1 0,1-1 0,-1 0 0,1 0 0,-1 0 0,1 0 0,0 0 0,0 0 0,-1 0 0,1-1 0,1 1 0,-1 0 0,0 0 0,1-1 0,-1 1 0,1-1 0,0 1 0,-1 0 0,1-1 0,0 1 0,1-1 0,-1 1 0,0 0 0,1-1 0,-1 1 0,1 0 0,0-1 0,2-3 0,-2 4 0,0 0 0,0 1 0,0-1 0,1 0 0,-1 1 0,1-1 0,-1 1 0,1 0 0,-1 0 0,1-1 0,0 1 0,0 0 0,-1 0 0,1 0 0,0 1 0,0-1 0,0 0 0,0 1 0,0-1 0,0 1 0,0 0 0,0 0 0,0-1 0,1 2 0,-1-1 0,0 0 0,0 0 0,0 0 0,0 1 0,0-1 0,0 1 0,0 0 0,0 0 0,3 1 0,9 4 0,-1 1 0,1 1 0,20 15 0,-20-14 0,302 238 0,-314-245 0,15 13-1365,-5-2-5461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58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53 24575,'0'-1'0,"1"0"0,-1 0 0,0 0 0,0 0 0,0 0 0,0 0 0,0 1 0,0-1 0,0 0 0,0 0 0,0 0 0,0 0 0,-1 0 0,1 0 0,0 0 0,0 0 0,-1 0 0,1 0 0,-1 1 0,1-1 0,-1 0 0,1 0 0,-1 1 0,0-1 0,1 0 0,-1 0 0,0 1 0,1-1 0,-1 1 0,-1-1 0,1 1 0,0 1 0,0 0 0,0 0 0,0-1 0,0 1 0,1 0 0,-1 0 0,0 0 0,0 0 0,1 0 0,-1 0 0,1 0 0,-1 0 0,1 0 0,-1 0 0,1 1 0,0-1 0,-1 0 0,1 0 0,0 0 0,0 1 0,0-1 0,0 2 0,-2 13 0,1 0 0,0 0 0,1 0 0,1 0 0,0 0 0,5 20 0,-5-31 0,1-1 0,-1 0 0,1 0 0,0 1 0,0-1 0,0 0 0,0-1 0,1 1 0,-1 0 0,1-1 0,6 6 0,-7-7 0,1 0 0,0 0 0,0 0 0,-1-1 0,1 0 0,0 1 0,0-1 0,0 0 0,1-1 0,-1 1 0,0 0 0,0-1 0,0 0 0,1 0 0,-1 0 0,0 0 0,0 0 0,5-2 0,-5 2 0,1 0 0,-1-1 0,0 0 0,1 0 0,-1 0 0,0 0 0,0 0 0,0-1 0,0 1 0,0-1 0,0 0 0,0 0 0,-1 0 0,1 0 0,-1-1 0,1 1 0,-1-1 0,0 1 0,0-1 0,0 0 0,0 0 0,-1 0 0,1 0 0,-1 0 0,1 0 0,-1 0 0,0 0 0,0-1 0,-1 1 0,1 0 0,-1-1 0,0 1 0,0-6 0,0 1 0,-1 0 0,0 1 0,0-1 0,-1 1 0,0-1 0,-1 1 0,1 0 0,-1 0 0,-1 0 0,1 0 0,-1 0 0,0 1 0,-11-12 0,11 13-65,-1 0 0,-1 0 0,1 0 0,-1 1 0,0-1 0,0 1 0,0 1 0,0-1 0,-1 1 0,1 0 0,-1 1 0,0 0 0,0 0 0,0 0 0,0 1 0,0 0 0,0 0 0,-1 1 0,1 0 0,-12 1 0,2 5-6761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58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 24575,'-5'0'0,"0"-4"0,-1 2 0,6 7 0,3 7 0,0 5 0,5 9 0,1 9 0,3 7 0,0 5 0,2 4 0,-2-3 0,-2 0 0,-3-5 0,-3 0 0,3-3 0,-1-4 0,-1-8-8191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58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52 183 24575,'29'10'0,"-3"0"0,-20-9 0,1 0 0,-1-1 0,0 1 0,1-1 0,-1-1 0,1 1 0,-1-1 0,0 0 0,0 0 0,1-1 0,-1 0 0,0 0 0,0 0 0,-1-1 0,11-5 0,-13 5 0,0 1 0,0-1 0,0 0 0,0 1 0,-1-1 0,1-1 0,-1 1 0,0 0 0,0 0 0,0-1 0,0 1 0,-1-1 0,1 0 0,-1 1 0,0-1 0,0 0 0,0 0 0,-1 0 0,1 0 0,-1 0 0,0 0 0,0 0 0,0 1 0,-1-1 0,1 0 0,-3-7 0,2 7 0,-1-1 0,1 1 0,-1 0 0,0 0 0,0 0 0,0 0 0,-1 0 0,1 0 0,-1 1 0,0-1 0,0 1 0,0 0 0,-1-1 0,1 2 0,-1-1 0,0 0 0,0 1 0,0-1 0,0 1 0,0 0 0,0 1 0,0-1 0,-7-1 0,6 2 0,0 0 0,0 0 0,0 0 0,0 1 0,0 0 0,0 0 0,-1 0 0,1 1 0,0-1 0,0 1 0,0 0 0,0 1 0,0-1 0,0 1 0,0 0 0,1 1 0,-1-1 0,1 1 0,-1-1 0,-4 6 0,3-2 0,0 0 0,0 0 0,1 1 0,0 0 0,0 0 0,1 0 0,0 1 0,0 0 0,1-1 0,-1 1 0,2 0 0,-1 1 0,1-1 0,1 0 0,0 1 0,0-1 0,0 1 0,1-1 0,0 1 0,1-1 0,1 10 0,0-9 0,0 0 0,0-1 0,1 1 0,0-1 0,0 1 0,1-1 0,0 0 0,1 0 0,0-1 0,0 1 0,0-1 0,1 0 0,0 0 0,0-1 0,1 0 0,0 0 0,0-1 0,0 1 0,16 7 0,18 3-1365,-1-5-5461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46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75 239 24575,'-1'0'0,"1"-1"0,0 1 0,0 0 0,-1 0 0,1 0 0,0 0 0,-1 0 0,1 0 0,0 0 0,0 0 0,-1 0 0,1 0 0,0 0 0,-1 0 0,1 0 0,0 0 0,0 0 0,-1 0 0,1 0 0,0 0 0,0 1 0,-1-1 0,1 0 0,0 0 0,0 0 0,-1 0 0,1 1 0,0-1 0,0 0 0,-1 0 0,1 0 0,0 1 0,0-1 0,0 0 0,0 0 0,0 1 0,-1-1 0,1 0 0,0 0 0,0 1 0,0-1 0,0 0 0,0 0 0,0 1 0,0-1 0,0 0 0,0 1 0,0-1 0,0 0 0,0 0 0,0 1 0,0-1 0,0 0 0,0 1 0,0-1 0,0 0 0,0 0 0,1 1 0,-1-1 0,1 1 0,-1 0 0,1 0 0,0 0 0,0-1 0,-1 1 0,1 0 0,0-1 0,0 1 0,0 0 0,0-1 0,0 1 0,0-1 0,0 1 0,0-1 0,0 0 0,0 1 0,1-1 0,10 0 0,0-1 0,0 0 0,0-1 0,0 0 0,-1-1 0,1 0 0,-1-1 0,1 0 0,-1-1 0,-1 0 0,1-1 0,-1 0 0,11-8 0,-18 12 0,0 0 0,-1-1 0,1 1 0,0-1 0,-1 0 0,0 0 0,0 0 0,1 0 0,-2 0 0,1 0 0,0-1 0,-1 1 0,1-1 0,-1 1 0,0-1 0,0 1 0,-1-1 0,1 0 0,-1 1 0,0-5 0,0 4 0,-1-1 0,0 1 0,0 0 0,0 0 0,-1 0 0,1-1 0,-1 2 0,0-1 0,0 0 0,0 0 0,-1 1 0,1-1 0,-1 1 0,0 0 0,0-1 0,0 2 0,-4-4 0,-4-2 0,1 1 0,-1 0 0,-1 0 0,1 1 0,-1 1 0,0 0 0,-24-6 0,31 10 0,1-1 0,-1 1 0,0 0 0,1 1 0,-1-1 0,0 1 0,0 0 0,0 0 0,0 0 0,1 1 0,-1-1 0,0 1 0,0 1 0,1-1 0,-1 0 0,1 1 0,-1 0 0,1 0 0,0 1 0,0-1 0,0 1 0,0 0 0,0 0 0,-3 4 0,4-3 0,1 0 0,0 0 0,0 0 0,1 1 0,-1-1 0,1 1 0,0-1 0,0 1 0,0-1 0,1 1 0,0 0 0,0-1 0,0 1 0,0 0 0,1-1 0,-1 1 0,1-1 0,0 1 0,1-1 0,2 6 0,2 8 0,2 0 0,0 0 0,16 24 0,-18-31 20,2 0 0,-1-1 0,1 0 0,1 0 0,19 17 0,-22-23-155,1 1 0,-1-1 0,1 0 0,0 0 0,0-1 0,1 0 0,-1 0 0,1-1 0,-1 0 0,15 2 0,7-1-6691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59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285 23 24575,'1'-1'0,"-1"0"0,0 0 0,0 0 0,0 0 0,0 0 0,0 0 0,0 0 0,0 0 0,0 0 0,-1 0 0,1 0 0,0 0 0,-1 0 0,1 0 0,0 0 0,-1 0 0,0 0 0,1 0 0,-1 0 0,1 1 0,-1-1 0,-1-1 0,1 2 0,0 0 0,-1 0 0,1 0 0,0 0 0,-1 1 0,1-1 0,0 0 0,-1 1 0,1-1 0,0 1 0,0-1 0,-1 1 0,1 0 0,0-1 0,0 1 0,0 0 0,0 0 0,-1 1 0,-12 9 0,0 1 0,1 0 0,0 1 0,1 1 0,-20 29 0,8-6 0,-24 51 0,33-58 0,2 1 0,1 1 0,1 0 0,2 0 0,1 1 0,-4 36 0,10-56 0,1 1 0,1-1 0,0 1 0,0-1 0,2 1 0,0-1 0,0 0 0,1 1 0,1-1 0,0-1 0,1 1 0,0 0 0,1-1 0,0 0 0,1-1 0,0 1 0,17 19 0,-7-15-136,1-2-1,0 1 1,1-2-1,0-1 1,1 0-1,0-1 1,1-1-1,0-1 0,41 11 1,0-4-6690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00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24575,'5'0'0,"5"4"0,6 2 0,8 4 0,6 9 0,9 6 0,9 7 0,3 7 0,3 11 0,1 5 0,-5 6 0,-10 7 0,-18 4 0,-15 4 0,-28-3 0,-27 0 0,-6-13-8191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13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24575,'0'5'0,"0"5"0,0 6 0,0 4 0,0 4 0,0 1 0,0 6 0,0 2 0,0 0 0,0 3 0,0-1 0,0-1 0,0-2 0,5-2 0,0-2 0,1-6-8191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13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24575,'0'4'0,"5"2"0,6 4 0,0 0-8191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14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24575,'1'1'0,"0"-1"0,0 0 0,1 1 0,-1 0 0,0-1 0,0 1 0,0 0 0,0-1 0,0 1 0,0 0 0,-1 0 0,1 0 0,0 0 0,0 0 0,0 0 0,-1 0 0,1 0 0,-1 0 0,1 0 0,-1 0 0,1 0 0,-1 1 0,0-1 0,1 0 0,-1 0 0,0 0 0,0 3 0,5 39 0,-5-38 0,43 419-773,-39-386 181,-1-11-6234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14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0 24575,'-4'1'0,"1"0"0,0 1 0,-1-1 0,1 1 0,0 0 0,-1 0 0,1 0 0,0 0 0,1 0 0,-6 5 0,-13 9 0,-22 4 0,28-13 0,-1 0 0,-19 13 0,34-19 0,1-1 0,-1 1 0,0-1 0,0 1 0,1 0 0,-1 0 0,1-1 0,-1 1 0,1 0 0,-1 0 0,1 0 0,-1-1 0,1 1 0,-1 0 0,1 0 0,0 0 0,0 0 0,0 0 0,-1 0 0,1 0 0,0 0 0,0 0 0,0 0 0,0 0 0,0-1 0,1 1 0,-1 0 0,0 0 0,0 0 0,1 0 0,-1 0 0,0 0 0,1 0 0,-1 0 0,1-1 0,-1 1 0,1 0 0,-1 0 0,1-1 0,0 1 0,-1 0 0,1-1 0,0 1 0,1 0 0,5 6 0,1 0 0,0-1 0,13 7 0,-11-6 0,56 36-1365,-45-33-5461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14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24 24575,'-17'-13'0,"11"12"0,12 11 0,16 26 0,-2 0 0,20 47 0,-31-63 0,-9-20 0,0 0 0,0 0 0,0 0 0,0-1 0,0 1 0,0 0 0,0 0 0,0 0 0,0 0 0,0 0 0,0 0 0,0 0 0,1 0 0,-1 0 0,0 0 0,0 0 0,0 0 0,0 0 0,0 0 0,0 0 0,0 0 0,0 0 0,0 0 0,0 0 0,0 0 0,0 0 0,0 0 0,0 0 0,1 0 0,-1 0 0,0 0 0,0 0 0,0 0 0,0 0 0,0 0 0,0 0 0,0 0 0,0 0 0,0 0 0,0 0 0,0 0 0,0 0 0,0 0 0,1 0 0,-1 0 0,0 0 0,0 0 0,0 0 0,0 0 0,0 0 0,0 0 0,0 0 0,0 0 0,0 0 0,0 1 0,0-1 0,0 0 0,0 0 0,0 0 0,0 0 0,0 0 0,2-12 0,0-23 0,-2 24 0,1-3 0,1 0 0,0 0 0,1 1 0,0-1 0,6-14 0,-8 25 0,0 0 0,1 0 0,-1 1 0,1-1 0,-1 1 0,1-1 0,0 1 0,0-1 0,0 1 0,0 0 0,1 0 0,-1 0 0,3-2 0,-3 4 0,0-1 0,0 0 0,-1 1 0,1-1 0,0 1 0,0 0 0,0 0 0,0-1 0,0 1 0,0 0 0,0 1 0,0-1 0,0 0 0,0 1 0,0-1 0,0 1 0,-1-1 0,1 1 0,0 0 0,0 0 0,0 0 0,2 1 0,0 1 8,0 0 0,0 0 0,0 0 0,-1 1 0,1-1 0,-1 1 0,0 0 0,0 0 0,0 0 0,0 1 0,-1-1 0,1 0 0,-1 1 0,1 4 0,1 3-305,-1-1 0,-1 0 0,0 1 0,1 22 0,-2-10-6529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15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52 24575,'0'-1'0,"0"1"0,-1 0 0,1-1 0,0 1 0,0 0 0,-1 0 0,1-1 0,0 1 0,-1 0 0,1 0 0,0-1 0,-1 1 0,1 0 0,0 0 0,-1 0 0,1 0 0,0 0 0,-1 0 0,1-1 0,0 1 0,-1 0 0,1 0 0,-1 0 0,1 0 0,0 0 0,-1 0 0,1 0 0,-1 1 0,1-1 0,0 0 0,-1 0 0,1 0 0,0 0 0,-1 0 0,1 1 0,-8 13 0,3 23 0,5-36 0,0 5 0,0 1 0,0 0 0,1-1 0,0 1 0,0 0 0,1-1 0,0 0 0,0 1 0,0-1 0,1 0 0,0 0 0,0 0 0,5 6 0,-7-9 0,1-1 0,0 1 0,0-1 0,1 1 0,-1-1 0,0 0 0,1 0 0,0 0 0,-1 0 0,1 0 0,0-1 0,0 1 0,0-1 0,0 0 0,0 0 0,0 0 0,0 0 0,0 0 0,1-1 0,-1 0 0,0 1 0,0-1 0,1 0 0,-1-1 0,0 1 0,0 0 0,1-1 0,4-1 0,-5 0 0,0 1 0,0 0 0,-1-1 0,1 0 0,-1 0 0,1 0 0,-1 0 0,1 0 0,-1 0 0,0 0 0,0-1 0,0 1 0,-1-1 0,1 1 0,-1-1 0,1 0 0,-1 0 0,0 0 0,0 1 0,0-1 0,0 0 0,0-1 0,-1 1 0,0 0 0,1 0 0,-1 0 0,0 0 0,0 0 0,-2-5 0,2 0 0,-1-1 0,-1 1 0,1 0 0,-1 1 0,-1-1 0,0 0 0,0 1 0,0-1 0,-1 1 0,-6-9 0,6 11 0,0 0 0,-1 0 0,0 0 0,-1 1 0,1-1 0,-1 1 0,-11-6 0,15 9 0,0 0 0,-1-1 0,1 1 0,0 0 0,-1 1 0,1-1 0,-1 0 0,1 1 0,-1-1 0,1 1 0,-1 0 0,1 0 0,-1 0 0,1 0 0,-1 0 0,1 1 0,-1-1 0,1 1 0,0 0 0,-1-1 0,1 1 0,-1 0 0,-3 3 0,-1 6-1365,6 1-5461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15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44 24575,'-1'42'0,"1"43"0,1-78 0,0 1 0,0 0 0,0-1 0,1 0 0,0 1 0,1-1 0,0 0 0,4 9 0,-6-15 0,-1 0 0,1 0 0,-1 0 0,1 0 0,0 0 0,-1 0 0,1 0 0,0 0 0,0 0 0,-1-1 0,1 1 0,0 0 0,0-1 0,0 1 0,0 0 0,0-1 0,0 1 0,0-1 0,0 1 0,0-1 0,0 0 0,1 0 0,-1 1 0,0-1 0,0 0 0,0 0 0,2 0 0,-1-1 0,0 0 0,0 1 0,0-1 0,0 0 0,0-1 0,0 1 0,0 0 0,-1 0 0,1-1 0,0 1 0,-1-1 0,1 0 0,1-2 0,4-5 0,0-2 0,-1 1 0,0-1 0,4-11 0,-4 5 0,-5 13 0,0 0 0,1 0 0,-1 0 0,1 0 0,0 1 0,0-1 0,1 0 0,-1 1 0,6-7 0,-8 10 0,1 0 0,-1 0 0,1 0 0,-1 0 0,1 0 0,-1 0 0,1 0 0,-1 0 0,1 0 0,-1 0 0,1 0 0,-1 0 0,1 0 0,-1 1 0,1-1 0,-1 0 0,1 0 0,-1 1 0,1-1 0,-1 0 0,0 0 0,1 1 0,-1-1 0,1 0 0,-1 1 0,0-1 0,1 1 0,-1-1 0,0 1 0,0-1 0,1 0 0,-1 1 0,0-1 0,0 1 0,0-1 0,0 1 0,0-1 0,1 1 0,-1 0 0,11 28 0,-9-23 0,0 1 0,1 0 0,1 0 0,-1 0 0,1 0 0,0-1 0,1 0 0,-1 0 0,9 9 0,-11-14 0,1 1 0,-1 0 0,0-1 0,0 1 0,1-1 0,-1 0 0,1 0 0,-1 0 0,1 0 0,0 0 0,-1-1 0,1 1 0,0-1 0,-1 1 0,1-1 0,0 0 0,0 0 0,-1 0 0,1-1 0,0 1 0,-1-1 0,1 1 0,0-1 0,-1 0 0,1 0 0,4-3 0,1 0 0,0-1 0,0 0 0,-1 0 0,0-1 0,0 0 0,0 0 0,-1-1 0,0 0 0,0 0 0,-1 0 0,0-1 0,0 0 0,-1 0 0,5-11 0,-8 16 0,1-1 0,-1 0 0,0 1 0,0-1 0,0 0 0,0 0 0,-1 0 0,1 0 0,-1 0 0,0 0 0,-1 0 0,1 0 0,-1 0 0,1 1 0,-1-1 0,0 0 0,0 0 0,-1 0 0,1 1 0,-1-1 0,0 1 0,0-1 0,0 1 0,-1 0 0,1 0 0,-1 0 0,1 0 0,-1 0 0,0 0 0,0 1 0,0 0 0,-1-1 0,1 1 0,-7-3 0,6 3-76,1 1 1,-1-1-1,1 1 0,-1 0 0,0 0 0,0 0 0,0 1 0,0-1 1,0 1-1,1 0 0,-1 0 0,0 0 0,0 1 0,0 0 1,0-1-1,0 1 0,-4 2 0,-15 7-6750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18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44 24575,'-1'45'0,"-1"-20"0,1 1 0,2-1 0,0 1 0,2-1 0,7 36 0,-9-59 0,-1 1 0,1-1 0,0 1 0,0-1 0,0 0 0,0 0 0,0 0 0,0 1 0,0-1 0,1 0 0,-1 0 0,1-1 0,0 1 0,0 0 0,-1 0 0,1-1 0,0 1 0,0-1 0,0 0 0,1 0 0,-1 0 0,0 0 0,0 0 0,1 0 0,-1 0 0,0-1 0,1 1 0,-1-1 0,1 1 0,-1-1 0,1 0 0,-1 0 0,0 0 0,4-1 0,-1 0 0,-1-1 0,1 0 0,0 1 0,-1-1 0,0-1 0,1 1 0,-1-1 0,0 0 0,0 0 0,-1 0 0,1 0 0,-1-1 0,1 1 0,-1-1 0,0 0 0,3-6 0,13-28 0,-16 30 0,0 0 0,1 1 0,0-1 0,8-11 0,-11 19 0,-1 0 0,1-1 0,-1 1 0,1 0 0,-1-1 0,1 1 0,-1 0 0,1 0 0,-1 0 0,1-1 0,-1 1 0,1 0 0,-1 0 0,1 0 0,-1 0 0,1 0 0,-1 0 0,1 0 0,-1 0 0,1 0 0,0 0 0,-1 1 0,1-1 0,-1 0 0,1 0 0,-1 0 0,1 1 0,-1-1 0,0 0 0,1 0 0,-1 1 0,1-1 0,-1 0 0,1 1 0,-1-1 0,0 1 0,1-1 0,-1 1 0,0-1 0,0 0 0,1 1 0,-1-1 0,0 1 0,1 0 0,14 27 0,-13-25 0,1 4 0,0 0 0,1-1 0,0 1 0,1-1 0,0 0 0,0 0 0,0-1 0,0 1 0,1-1 0,10 7 0,-14-10 0,1-1 0,-1 0 0,1 0 0,0 0 0,0 0 0,-1 0 0,1-1 0,0 1 0,0-1 0,0 1 0,0-1 0,0 0 0,-1 0 0,1-1 0,0 1 0,0-1 0,0 1 0,0-1 0,-1 0 0,1 0 0,0 0 0,-1 0 0,1-1 0,0 1 0,-1-1 0,0 1 0,1-1 0,-1 0 0,0 0 0,0 0 0,2-3 0,1-1 0,0 0 0,0-1 0,-1 1 0,0-1 0,-1 0 0,1 0 0,-1 0 0,-1 0 0,1-1 0,-1 1 0,-1-1 0,1 0 0,-1 1 0,-1-1 0,1 0 0,-1 0 0,0 1 0,-2-9 0,1 9 0,0 1 0,0-1 0,0 0 0,-1 1 0,0 0 0,0-1 0,-1 1 0,1 0 0,-1 0 0,-1 0 0,1 0 0,-1 1 0,0 0 0,0-1 0,-1 2 0,0-1 0,1 0 0,-2 1 0,1 0 0,-11-7 0,14 10-68,0 0 0,1 1-1,-1-1 1,0 0 0,1 1 0,-1 0-1,0-1 1,0 1 0,1 0 0,-1 0-1,0 0 1,0 0 0,0 0 0,1 0-1,-1 0 1,0 1 0,0-1 0,1 0-1,-4 2 1,-7 7-6758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47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20 24575,'0'-1'0,"0"0"0,0 0 0,-1 0 0,1 0 0,0 0 0,0 0 0,-1 0 0,1 0 0,0 0 0,-1 0 0,1 0 0,-1 0 0,1 0 0,-1 1 0,0-1 0,1 0 0,-1 0 0,-1 0 0,2 0 0,-1 1 0,1 0 0,0 0 0,-1 0 0,1 0 0,0 0 0,-1 0 0,1 0 0,0 0 0,-1 0 0,1 0 0,-1 0 0,1 0 0,0 0 0,-1 0 0,1 0 0,0 0 0,-1 0 0,1 1 0,0-1 0,0 0 0,-1 0 0,1 0 0,0 0 0,-1 1 0,1-1 0,0 0 0,0 0 0,-1 1 0,1-1 0,0 0 0,0 1 0,0-1 0,-1 0 0,1 0 0,0 1 0,0-1 0,0 0 0,0 1 0,0-1 0,0 0 0,0 1 0,0-1 0,0 1 0,0-1 0,0 0 0,0 1 0,0-1 0,0 0 0,0 1 0,0-1 0,0 0 0,0 1 0,0-1 0,0 24 0,1-1 0,1 0 0,1 0 0,9 37 0,-3-18 0,-9-40 0,31 160 0,10 191 0,-40-333 0,-2-40 0,1-10 0,0 16 0,0 1 0,1 0 0,0 0 0,1 0 0,1 0 0,0 0 0,1 1 0,10-23 0,-12 30 0,0 1 0,1-1 0,0 1 0,0 0 0,0 0 0,0 0 0,1 1 0,-1-1 0,1 1 0,0 0 0,0 0 0,0 0 0,1 0 0,-1 1 0,1 0 0,-1 0 0,1 0 0,0 0 0,0 1 0,0-1 0,0 1 0,0 1 0,0-1 0,0 1 0,9 0 0,-4 1 0,0 1 0,0 0 0,0 1 0,0-1 0,-1 2 0,0 0 0,1 0 0,-1 0 0,-1 1 0,1 1 0,-1-1 0,0 1 0,0 1 0,0 0 0,-1 0 0,0 0 0,9 14 0,-12-16 0,0-1 0,-1 2 0,1-1 0,-1 0 0,-1 1 0,1 0 0,-1-1 0,0 1 0,0 0 0,-1 0 0,1 0 0,-2 0 0,1 1 0,0-1 0,-1 0 0,0 0 0,-1 0 0,1 1 0,-1-1 0,-1 0 0,1 0 0,-1 0 0,0 0 0,0-1 0,0 1 0,-1 0 0,0-1 0,0 0 0,-7 9 0,3-7 0,1-1 0,-1-1 0,0 1 0,0-1 0,0-1 0,-1 1 0,0-1 0,1-1 0,-2 1 0,1-1 0,0 0 0,-1-1 0,1 0 0,-1-1 0,-16 2 0,4-2 0,0-1 0,-1 0 0,1-2 0,0 0 0,-30-8 0,16 0-1365,7-2-5461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19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49 24575,'0'-3'0,"0"0"0,0-1 0,-1 1 0,1 0 0,-1 0 0,0 0 0,0-1 0,0 1 0,0 0 0,0 0 0,-1 1 0,1-1 0,-5-5 0,6 8 0,0 0 0,0 0 0,-1-1 0,1 1 0,0 0 0,0 0 0,-1 0 0,1 0 0,0 0 0,0 0 0,-1 0 0,1 0 0,0 1 0,0-1 0,0 0 0,-1 0 0,1 0 0,0 0 0,0 0 0,-1 0 0,1 0 0,0 0 0,0 1 0,0-1 0,-1 0 0,1 0 0,0 0 0,0 0 0,0 1 0,0-1 0,-1 0 0,1 0 0,0 0 0,0 1 0,0-1 0,0 0 0,0 0 0,0 1 0,0-1 0,0 0 0,0 0 0,0 1 0,0-1 0,0 0 0,0 0 0,0 1 0,0-1 0,0 0 0,0 0 0,0 1 0,0-1 0,-2 16 0,2 1 0,1 1 0,0 0 0,2-1 0,6 27 0,0-4 0,-7-28 0,0 1 0,2-1 0,6 20 0,-7-34 0,-1 1 0,0-1 0,0 0 0,0 0 0,0 0 0,0 0 0,-1 0 0,1 0 0,-1 0 0,1 0 0,-1-1 0,2-3 0,14-18 0,-13 20 0,-1 1 0,1 0 0,0 0 0,0 0 0,0 0 0,0 1 0,0-1 0,1 1 0,-1 0 0,1 1 0,-1-1 0,1 1 0,0 0 0,0 0 0,-1 0 0,1 1 0,0-1 0,0 1 0,0 0 0,5 1 0,-6 0 0,-1 0 0,1 0 0,0 0 0,0 1 0,-1-1 0,1 1 0,-1 0 0,1 0 0,-1 0 0,0 0 0,0 1 0,0-1 0,0 1 0,0 0 0,0 0 0,-1 0 0,0 0 0,1 0 0,-1 1 0,0-1 0,-1 1 0,1-1 0,0 1 0,-1 0 0,1 4 0,5 43-1365,-6-28-5461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19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94 24575,'1'0'0,"0"0"0,-1 0 0,1 0 0,0 0 0,-1 0 0,1 0 0,0-1 0,0 1 0,-1 0 0,1 0 0,0-1 0,-1 1 0,1 0 0,-1-1 0,1 1 0,0-1 0,-1 1 0,1-1 0,-1 1 0,1-1 0,-1 1 0,1-1 0,-1 0 0,0 1 0,1-1 0,-1 1 0,0-1 0,1 0 0,-1 1 0,0-1 0,0 0 0,0 0 0,0 1 0,1-1 0,-1 0 0,0 1 0,0-1 0,0 0 0,-1 0 0,1 1 0,0-1 0,0 0 0,0 1 0,0-1 0,-1 0 0,1 0 0,0 1 0,-1-1 0,0-1 0,0-2 0,-1 0 0,0 0 0,0 1 0,0-1 0,0 0 0,0 1 0,-4-4 0,3 3 0,-1 1 0,1 0 0,-1 0 0,1 0 0,-1 1 0,0 0 0,0-1 0,0 1 0,-1 1 0,1-1 0,0 0 0,-1 1 0,1 0 0,-8-1 0,9 2 0,0 1 0,0-1 0,0 0 0,0 1 0,0 0 0,0 0 0,0 0 0,0 0 0,1 0 0,-1 0 0,0 1 0,1 0 0,-1-1 0,1 1 0,-1 0 0,1 0 0,0 0 0,0 0 0,0 1 0,0-1 0,0 1 0,0-1 0,-1 4 0,0 0 0,-1 1 0,1 0 0,0 0 0,1 0 0,0 0 0,0 1 0,0-1 0,1 1 0,0-1 0,1 1 0,0-1 0,0 1 0,0-1 0,1 1 0,2 10 0,-2-15 0,0 0 0,0 0 0,0 0 0,0 0 0,0-1 0,0 1 0,1 0 0,-1-1 0,1 1 0,0-1 0,0 0 0,0 1 0,0-1 0,0 0 0,0 0 0,1 0 0,-1 0 0,1-1 0,-1 1 0,1-1 0,0 0 0,-1 1 0,1-1 0,0 0 0,0 0 0,0-1 0,0 1 0,0-1 0,0 1 0,0-1 0,0 0 0,0 0 0,0-1 0,0 1 0,0 0 0,0-1 0,0 0 0,0 0 0,-1 0 0,4-1 0,0-1 0,0 1 0,0-1 0,0-1 0,0 1 0,-1-1 0,1 0 0,-1-1 0,0 1 0,-1-1 0,1 0 0,-1 0 0,0 0 0,0-1 0,0 1 0,3-10 0,14-16 0,-21 31 0,0 0 0,0-1 0,1 1 0,-1-1 0,0 1 0,1 0 0,-1-1 0,0 1 0,0 0 0,1 0 0,-1-1 0,1 1 0,-1 0 0,0 0 0,1-1 0,-1 1 0,1 0 0,-1 0 0,0 0 0,1 0 0,-1 0 0,1 0 0,-1 0 0,1 0 0,-1 0 0,0 0 0,1 0 0,-1 0 0,1 0 0,-1 0 0,1 0 0,-1 0 0,0 0 0,1 0 0,-1 1 0,1-1 0,-1 0 0,0 0 0,1 0 0,-1 1 0,0-1 0,1 0 0,-1 1 0,0-1 0,1 0 0,-1 1 0,0-1 0,0 0 0,1 1 0,-1-1 0,0 0 0,0 1 0,0-1 0,1 1 0,-1-1 0,0 1 0,0 0 0,12 34 0,-8-23 0,-2-7-105,0-1 0,1 0 0,-1 0 0,1 0 0,0 0 0,0 0 0,0-1 0,1 0 0,-1 1 0,1-1 0,0 0 0,6 4 0,9 2-6721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20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87 24575,'-3'-4'0,"0"0"0,0 0 0,1-1 0,0 1 0,0 0 0,-3-9 0,4 10 0,0 0 0,1 1 0,-1-1 0,-1 0 0,1 0 0,0 0 0,-1 1 0,1-1 0,-1 1 0,0-1 0,0 1 0,0 0 0,0 0 0,0-1 0,-1 2 0,1-1 0,0 0 0,-6-2 0,8 4 0,-1 0 0,0 0 0,1 0 0,-1 0 0,1 0 0,-1 0 0,0 0 0,1 1 0,-1-1 0,0 0 0,1 1 0,-1-1 0,1 0 0,-1 1 0,1-1 0,-1 0 0,1 1 0,-1-1 0,1 1 0,-1-1 0,1 1 0,0-1 0,-1 1 0,1-1 0,0 1 0,-1 0 0,1-1 0,0 1 0,0-1 0,0 1 0,-1 0 0,1-1 0,0 1 0,0 1 0,-4 24 0,5-2 0,0 0 0,1 0 0,10 41 0,26 69 0,-37-128 0,52 128-1365,-43-111-5461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20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24575,'4'0'0,"6"0"0,6 0 0,4 0 0,4 0 0,1 0 0,2 0 0,0 0 0,-4 0-8191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20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41 134 24575,'-1'-3'0,"1"1"0,-1-1 0,0 1 0,0-1 0,0 1 0,0-1 0,-1 1 0,1 0 0,-1-1 0,1 1 0,-1 0 0,-4-3 0,4 2 0,-1 0 0,1 0 0,0 0 0,0 0 0,0 0 0,-3-7 0,4 8 0,1 1 0,-1-1 0,1 0 0,0 0 0,-1 0 0,1 0 0,0 0 0,0 1 0,0-1 0,0 0 0,1 0 0,-1 0 0,0 0 0,1 0 0,0 1 0,-1-1 0,1 0 0,0 0 0,0 1 0,0-1 0,1-2 0,1 2 0,-1-1 0,1 1 0,-1 0 0,1 0 0,0 1 0,0-1 0,0 0 0,0 1 0,0 0 0,0-1 0,5 0 0,4-1 0,0 1 0,0 1 0,0 0 0,0 0 0,22 2 0,-29 0 0,-1-1 0,1 1 0,0 0 0,0 0 0,-1 0 0,1 1 0,-1-1 0,1 1 0,-1 0 0,0 1 0,0-1 0,0 1 0,0 0 0,0-1 0,0 2 0,-1-1 0,1 0 0,-1 1 0,0 0 0,0 0 0,-1 0 0,1 0 0,-1 0 0,0 0 0,0 0 0,0 1 0,0-1 0,-1 1 0,0 0 0,0-1 0,0 1 0,0 0 0,-1 0 0,0 0 0,0-1 0,0 1 0,-1 0 0,1 0 0,-1-1 0,0 1 0,-1 0 0,1-1 0,-3 7 0,-7 8 16,0-1-1,-1 1 0,-1-2 1,-18 20-1,20-25-175,0 0-1,1 1 1,0 1 0,1-1 0,1 1 0,0 1-1,1-1 1,-10 30 0,13-22-6666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21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24575,'0'-4'0,"0"-6"0,4-2 0,7-2 0,4 0 0,1 8 0,-3 9 0,-3 3-8191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22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24575,'4'0'0,"2"4"0,4 2 0,5 0 0,4-1 0,4-6 0,1-3 0,2-1 0,1 1 0,0 0 0,0 2 0,-5 1-8191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28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600 27 24575,'-3'-3'0,"-1"1"0,1 0 0,-1-1 0,1 1 0,-1 0 0,0 1 0,0-1 0,0 1 0,0-1 0,0 1 0,0 1 0,-5-2 0,-55-1 0,46 3 0,-23 0 0,-1 2 0,1 1 0,1 3 0,-1 1 0,1 2 0,0 1 0,-60 26 0,95-35 0,1 1 0,-1 0 0,1 0 0,-1 1 0,1-1 0,0 1 0,0 0 0,0 0 0,1 0 0,-1 1 0,1-1 0,-1 1 0,1 0 0,0 0 0,1 0 0,-1 0 0,1 0 0,0 1 0,0-1 0,0 1 0,0 0 0,1-1 0,0 1 0,0 0 0,0 0 0,1 0 0,-1 0 0,1 5 0,1 47 0,3 1 0,19 98 0,-5-42 0,14 174 0,25 161 0,-39-360 0,26 160 0,-35-182 0,-1 118 0,-9-175 0,1 0 0,1-1 0,-1 1 0,1 0 0,1-1 0,0 1 0,3 9 0,-3-15 0,0 0 0,0-1 0,0 1 0,0-1 0,0 0 0,1 0 0,0 0 0,-1 0 0,1 0 0,0 0 0,0-1 0,1 1 0,-1-1 0,0 0 0,1 0 0,0 0 0,-1-1 0,1 1 0,6 1 0,17 2 0,1 0 0,-1-2 0,1-1 0,-1-2 0,49-4 0,-40 2 0,128-11 0,46-2 0,-199 15-273,1 0 0,-1-2 0,1 1 0,17-6 0,-13 2-6553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29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80 24575,'-2'0'0,"0"-1"0,1 1 0,-1 0 0,1-1 0,-1 0 0,1 1 0,-1-1 0,1 0 0,-1 0 0,1 0 0,0 1 0,-2-3 0,2 3 0,1-1 0,0 1 0,0 0 0,-1 0 0,1 0 0,0-1 0,0 1 0,-1 0 0,1 0 0,0-1 0,0 1 0,0 0 0,0-1 0,-1 1 0,1 0 0,0-1 0,0 1 0,0 0 0,0-1 0,0 1 0,0 0 0,0-1 0,0 1 0,0 0 0,0-1 0,0 1 0,0 0 0,0-1 0,0 1 0,0 0 0,0-1 0,1 1 0,-1 0 0,0 0 0,0-1 0,0 1 0,0 0 0,1-1 0,-1 1 0,0 0 0,0 0 0,0-1 0,1 1 0,-1 0 0,0 0 0,1 0 0,-1-1 0,0 1 0,0 0 0,1 0 0,-1 0 0,0 0 0,1 0 0,-1 0 0,0 0 0,1-1 0,-1 1 0,0 0 0,1 0 0,-1 0 0,0 0 0,1 0 0,-1 1 0,1-1 0,116-17 0,-33 6 0,-9-1 0,0 3 0,146 3 0,-215 6 0,0 0 0,0 1 0,0 0 0,0 0 0,-1 0 0,1 1 0,0 0 0,-1 0 0,1 1 0,-1-1 0,0 1 0,1 0 0,-2 0 0,1 1 0,6 5 0,-8-6 0,0 1 0,-1 0 0,1 0 0,-1 0 0,0 0 0,0 1 0,0-1 0,0 0 0,-1 1 0,1-1 0,-1 1 0,0 0 0,-1-1 0,1 1 0,-1 0 0,0 0 0,0-1 0,-1 1 0,-1 7 0,-22 183 0,22-154 0,2 0 0,8 74 0,51 188 0,-6-36 0,8 256 0,-50-420 0,3 73 0,-13-163 0,1-1 0,-1 0 0,5 13 0,-4-17 0,0 0 0,0 1 0,-1-1 0,0 0 0,0 1 0,-1-1 0,0 0 0,-2 12 0,2-19 0,-1 1 0,1-1 0,-1 0 0,0 1 0,1-1 0,-1 0 0,0 0 0,0 0 0,0 0 0,0 0 0,0 0 0,0 0 0,0 0 0,0 0 0,0 0 0,-1-1 0,1 1 0,0 0 0,0-1 0,-1 1 0,1-1 0,0 1 0,-1-1 0,1 0 0,-1 0 0,1 1 0,0-1 0,-3 0 0,-47-5 0,33 2 0,-359-9-316,296 13-733,53-1-5777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30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24575,'0'5'0,"4"0"0,6 1 0,10-2 0,7-5 0,11-3 0,8 0 0,10-5 0,8 0 0,2 2 0,3 1 0,-1 2 0,-3-2 0,-9-1 0,-10 1 0,-7 2 0,-11 1-8191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47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94 24575,'-1'0'0,"0"0"0,0 0 0,-1 0 0,1-1 0,0 1 0,0 0 0,0-1 0,0 1 0,0 0 0,0-1 0,0 1 0,0-1 0,0 0 0,0 1 0,1-1 0,-1 0 0,-1 0 0,2-6 0,12 2 0,43-2 0,82 0 0,-54 4 0,768-32-861,2 29 832,-924-4-1188,18 4-4867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32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84 242 24575,'0'0'0,"0"0"0,0 0 0,0 1 0,0-1 0,0 0 0,1 0 0,-1 0 0,0 0 0,0 0 0,0 0 0,0 0 0,0 0 0,0 1 0,1-1 0,-1 0 0,0 0 0,0 0 0,0 0 0,0 0 0,0 0 0,1 0 0,-1 0 0,0 0 0,0 0 0,0 0 0,0 0 0,1 0 0,-1 0 0,0 0 0,0 0 0,0 0 0,0 0 0,1 0 0,-1 0 0,0 0 0,0 0 0,0-1 0,0 1 0,0 0 0,0 0 0,1 0 0,-1 0 0,0 0 0,0 0 0,0 0 0,0 0 0,0-1 0,0 1 0,0 0 0,0 0 0,1 0 0,-1 0 0,0 0 0,0-1 0,0 1 0,0 0 0,0 0 0,0 0 0,0 0 0,0-1 0,0 1 0,0 0 0,8 14 0,6 41 0,-4 0 0,7 88 0,-11-80 0,35 698 0,-46-722 0,3-33 0,1-1 0,0 1 0,0 0 0,0 0 0,1 0 0,1 7 0,-1-12 0,0 0 0,1 0 0,-1 0 0,1-1 0,-1 1 0,1 0 0,-1-1 0,1 1 0,-1 0 0,1-1 0,0 1 0,-1-1 0,1 1 0,0-1 0,0 1 0,-1-1 0,1 0 0,0 1 0,0-1 0,0 0 0,-1 1 0,1-1 0,0 0 0,0 0 0,0 0 0,0 0 0,0 0 0,0 0 0,-1 0 0,1 0 0,1-1 0,36-4 0,-25 3 0,71-7 0,116 2 0,86 20 0,-36-1 0,578 14 0,-41 0 0,-682-24 0,150 8 0,-253-10 0,0 1 0,0-1 0,0 0 0,0 0 0,0 0 0,0 0 0,0-1 0,0 1 0,0 0 0,3-2 0,-5 2 0,1-1 0,-1 1 0,1 0 0,-1-1 0,1 1 0,-1 0 0,1-1 0,-1 1 0,0-1 0,1 1 0,-1 0 0,0-1 0,1 1 0,-1-1 0,0 1 0,0-1 0,0 0 0,1 1 0,-1-1 0,0 1 0,0-1 0,0 1 0,0-1 0,0 0 0,-1-4 0,0 1 0,0-1 0,0 1 0,0 0 0,-1-1 0,0 1 0,-3-5 0,3 5 0,-14-33 0,1-1 0,2 0 0,-13-65 0,-9-123 0,32 198 0,-14-171 0,12-268 0,8 248 0,-3 214 0,0-1 0,0 1 0,-1 0 0,1 0 0,-1 0 0,0 0 0,-1 0 0,-2-6 0,3 9 0,0 0 0,0 0 0,0 0 0,-1 1 0,1-1 0,-1 0 0,0 1 0,1-1 0,-1 1 0,0 0 0,0-1 0,0 1 0,1 0 0,-1 0 0,-1 0 0,1 1 0,0-1 0,0 0 0,0 1 0,0-1 0,0 1 0,-3 0 0,-47-3 0,1 2 0,-92 12 0,65-4 0,-1167 61 0,880-51 0,-55 13 0,228-26 0,20-2 0,163 0 7,0 0 0,0 1 0,1 0 0,-1 1 0,1 0 0,0 0 1,0 1-1,0 0 0,1 0 0,-13 12 0,-27 16-1450,32-25-5383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33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24575,'30'-3'0,"1"-1"0,37-9 0,30-6 0,-16 7 0,174-16 0,-250 28 38,-12 0-1441,-4 1-5423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33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0 24575,'1'7'0,"0"0"0,0 0 0,1-1 0,0 1 0,4 8 0,2 11 0,13 72 0,15 184 0,-25-168 0,-2-30 0,-2 87 0,-12-186 0,0 0 0,0 0 0,-2 1 0,0-1 0,-11-17 0,9 21 9,1 0-1,-1 1 1,-1 0-1,0 0 1,-1 1 0,1 0-1,-2 1 1,-20-12-1,-13-4-296,-50-18 1,54 25-580,18 7-5959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34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24575,'0'-1'0,"0"1"0,0-1 0,0 1 0,0-1 0,0 1 0,0-1 0,0 1 0,0 0 0,0-1 0,0 1 0,1-1 0,-1 1 0,0-1 0,0 1 0,0 0 0,0-1 0,1 1 0,-1 0 0,0-1 0,1 1 0,-1 0 0,0-1 0,0 1 0,1 0 0,-1-1 0,1 1 0,-1 0 0,0 0 0,1-1 0,-1 1 0,0 0 0,1 0 0,-1 0 0,1 0 0,-1 0 0,1-1 0,-1 1 0,1 0 0,-1 0 0,0 0 0,1 0 0,-1 0 0,1 0 0,-1 1 0,1-1 0,-1 0 0,0 0 0,1 0 0,-1 0 0,1 0 0,-1 1 0,0-1 0,1 0 0,-1 0 0,1 1 0,0-1 0,22 17 0,-13-6 0,-1 0 0,0 0 0,-1 1 0,0 0 0,-1 0 0,10 22 0,27 87 0,-35-96 0,54 188-1365,-58-190-5461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34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11 24575,'6'-10'0,"-6"10"0,0 0 0,1 0 0,-1 0 0,0 0 0,0 0 0,0 0 0,0 0 0,0 0 0,1 0 0,-1 0 0,0-1 0,0 1 0,0 0 0,0 1 0,0-1 0,1 0 0,-1 0 0,0 0 0,0 0 0,0 0 0,0 0 0,0 0 0,1 0 0,-1 0 0,0 0 0,0 0 0,0 0 0,0 0 0,0 0 0,0 0 0,0 1 0,1-1 0,-1 0 0,0 0 0,0 0 0,0 0 0,0 0 0,0 0 0,0 1 0,0-1 0,0 0 0,0 0 0,0 0 0,0 0 0,0 0 0,0 0 0,0 1 0,0-1 0,0 0 0,0 0 0,0 0 0,0 0 0,0 1 0,0-1 0,0 0 0,0 0 0,0 0 0,0 0 0,0 0 0,0 0 0,0 1 0,0-1 0,0 0 0,0 0 0,0 0 0,-1 0 0,-6 23 0,-1-1 0,-1 1 0,-15 24 0,-10 25 0,20-38 0,-25 64 0,-35 128 0,64-177 0,8-43 69,2-10-1503,0-6-5392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35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24575,'0'-1'0,"0"-1"0,0 0 0,0 0 0,0 1 0,0-1 0,1 0 0,-1 1 0,1-1 0,-1 1 0,1-1 0,-1 0 0,1 1 0,0-1 0,0 1 0,-1-1 0,1 1 0,0 0 0,1-1 0,-1 1 0,0 0 0,0 0 0,0 0 0,1 0 0,-1 0 0,1 0 0,-1 0 0,1 0 0,-1 0 0,1 1 0,-1-1 0,1 1 0,-1-1 0,1 1 0,0-1 0,-1 1 0,1 0 0,0 0 0,0 0 0,-1 0 0,1 0 0,0 0 0,-1 1 0,1-1 0,0 0 0,-1 1 0,1 0 0,-1-1 0,1 1 0,-1 0 0,1-1 0,-1 1 0,1 0 0,-1 0 0,0 0 0,1 1 0,-1-1 0,0 0 0,0 0 0,0 1 0,0-1 0,1 3 0,12 18 0,-2 0 0,0 2 0,-1-1 0,-2 1 0,13 50 0,-2-11 0,-12-36 0,77 207 0,-83-227-101,-1-6 11,-1 1-1,1 0 1,-1-1 0,1 1-1,0-1 1,0 1 0,-1-1 0,1 1-1,0-1 1,0 0 0,0 1 0,1-1-1,0 1 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35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24575,'0'-3'0,"1"0"0,-1 0 0,1 0 0,-1 0 0,1 0 0,0 1 0,0-1 0,0 0 0,0 1 0,0-1 0,1 1 0,-1-1 0,1 1 0,3-4 0,-5 5 0,1 1 0,-1 0 0,0-1 0,1 1 0,-1 0 0,1-1 0,-1 1 0,1 0 0,-1-1 0,1 1 0,-1 0 0,1 0 0,0 0 0,-1-1 0,1 1 0,-1 0 0,1 0 0,-1 0 0,1 0 0,0 0 0,-1 0 0,1 0 0,-1 0 0,1 0 0,-1 1 0,1-1 0,0 0 0,0 1 0,0 0 0,1 0 0,-1 0 0,0 0 0,0 1 0,0-1 0,-1 0 0,1 0 0,0 1 0,0-1 0,-1 0 0,1 1 0,-1-1 0,1 1 0,0 2 0,3 19 0,0 0 0,-2 0 0,0 1 0,-2-1 0,-3 32 0,1 2 0,-12 137 104,0 25-1573,15-208-5357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35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27 24575,'-4'1'0,"1"-2"0,0 1 0,0 0 0,0-1 0,0 1 0,0-1 0,-1 0 0,1 0 0,0 0 0,1-1 0,-1 1 0,0-1 0,0 1 0,-2-3 0,5 4 0,0-1 0,0 1 0,0 0 0,0-1 0,0 1 0,0 0 0,0 0 0,0-1 0,0 1 0,0 0 0,0-1 0,0 1 0,0 0 0,0 0 0,0-1 0,1 1 0,-1 0 0,0 0 0,0-1 0,0 1 0,1 0 0,-1 0 0,0 0 0,0-1 0,0 1 0,1 0 0,-1 0 0,0 0 0,0 0 0,1-1 0,-1 1 0,0 0 0,1 0 0,-1 0 0,0 0 0,0 0 0,1 0 0,-1 0 0,0 0 0,1 0 0,-1 0 0,0 0 0,0 0 0,1 0 0,-1 0 0,0 0 0,1 0 0,-1 0 0,18-2 0,267 0 0,-165 4 0,-155-2-1365,13 0-5461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36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24575,'2'143'0,"6"-1"0,43 229 0,-33-254-1365,-17-106-5461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2:11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8880 3251 24575,'0'1'0,"0"0"0,-1 0 0,1 0 0,-1 0 0,0 0 0,1 0 0,-1 1 0,0-2 0,0 1 0,1 0 0,-1 0 0,0 0 0,0 0 0,0 0 0,0-1 0,0 1 0,0 0 0,0-1 0,0 1 0,-1-1 0,1 0 0,0 1 0,0-1 0,0 0 0,-1 1 0,1-1 0,-2 0 0,-40 5 0,38-5 0,-25 0 0,-1-2 0,1-1 0,-41-9 0,15 2 0,-691-68 0,587 67 0,-75-2 0,-171-15 0,99 3 0,-104 0 0,33-1 0,46-12 0,193 18 0,-147-1 0,82 8 0,5 1 0,-705 11 0,433 3 0,278 11 0,34-1 0,-194 28 0,39-3 0,171-24 0,-49 2 0,34-2 0,2 0 0,-8-15 0,-88 4 0,158 10 0,56-6 0,-41 2 0,-53 4 0,85-5 0,-49 0 0,13-6 0,-93 12 0,81-4 0,-156-6 0,134-5 0,111 2 0,0 0 0,0-1 0,0 0 0,0 0 0,0 0 0,0-1 0,1 0 0,-1 0 0,0-1 0,1 1 0,-1-1 0,1-1 0,-6-3 0,8 5 0,1-1 0,0 1 0,-1 0 0,1-1 0,0 1 0,0-1 0,0 1 0,1-1 0,-1 0 0,1 0 0,-1 0 0,1 0 0,0 0 0,0 0 0,1 0 0,-1 0 0,0 0 0,1-1 0,0 1 0,0 0 0,0 0 0,0-1 0,0 1 0,1 0 0,-1 0 0,3-5 0,28-72 0,-20 54 0,14-45 0,-1-37 0,14-153 0,-13-114 0,-21 298 0,5-149 0,-11 0 0,-31-230 0,25 396 0,4 0 0,2 0 0,3-1 0,10-75 0,27-115 0,-27 193 0,-6 37 0,-1 0 0,1-32 0,-4 23 0,-3-147 0,-2 151 0,-1 0 0,0 1 0,-10-25 0,14 48 0,1 0 0,-1 0 0,0-1 0,0 1 0,0 0 0,0 0 0,0 0 0,0 0 0,-1 0 0,1 0 0,0 1 0,-1-1 0,0 0 0,1 1 0,-1-1 0,0 1 0,0 0 0,0-1 0,-3 0 0,2 1 0,1 1 0,-1 0 0,1 0 0,-1 0 0,0 0 0,1 0 0,-1 0 0,0 1 0,1 0 0,-1-1 0,1 1 0,-1 0 0,1 0 0,-1 0 0,1 0 0,-4 3 0,-3 2-273,1-1 0,0 1 0,0 0 0,-11 11 0,6-2-6553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48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24575,'0'4'0,"0"6"0,0 6 0,0 4 0,4 8 0,2 8 0,0 2 0,-2 8 0,4 5 0,0 2 0,-1 6 0,-2 2 0,-2-2 0,3-1 0,1-1 0,-1-3 0,-2-5 0,-1-11-8191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2:12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1 644 24575,'0'-12'0,"1"0"0,0 0 0,0 0 0,2 0 0,-1 0 0,2 0 0,-1 1 0,2-1 0,-1 1 0,2 0 0,-1 0 0,11-14 0,20-27 0,3 1 0,2 2 0,2 1 0,1 3 0,3 1 0,65-46 0,-93 76 0,0 0 0,1 1 0,1 0 0,0 2 0,0 1 0,33-11 0,-53 20 0,1 0 0,0 1 0,0-1 0,0 1 0,0 0 0,0 0 0,0-1 0,0 1 0,0 1 0,0-1 0,0 0 0,0 0 0,0 1 0,0-1 0,0 1 0,0-1 0,0 1 0,0 0 0,0 0 0,-1 0 0,1 0 0,0 0 0,-1 0 0,1 1 0,-1-1 0,1 1 0,-1-1 0,1 1 0,-1-1 0,0 1 0,0-1 0,0 1 0,0 0 0,0 0 0,0 0 0,-1 0 0,1 0 0,0-1 0,0 5 0,1 8 0,0 0 0,-1 0 0,0 0 0,-2 24 0,0-20 0,-1 53 0,4-1 0,2 1 0,16 80 0,1-66-341,2-1 0,5-1-1,47 100 1,-41-111-6485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2:13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24575,'1'-3'0,"-1"1"0,0 0 0,1 0 0,0-1 0,-1 1 0,1 0 0,0 0 0,0-1 0,0 1 0,0 0 0,1 0 0,-1 0 0,0 1 0,1-1 0,0 0 0,-1 0 0,1 1 0,0-1 0,0 1 0,0 0 0,0-1 0,0 1 0,0 0 0,0 0 0,0 0 0,0 0 0,1 1 0,3-2 0,10-2 0,0 1 0,1 0 0,19 0 0,-9 1 0,74-11 0,207-30 0,-284 34 0,-23 8 0,-9 7 0,4-3 0,1 1 0,0-1 0,0 1 0,0 0 0,0 0 0,1 1 0,-1-1 0,1 0 0,0 1 0,0-1 0,1 1 0,-2 6 0,-11 64 0,12-56 0,-22 226 0,15-132 0,7-76 0,-2 26 0,4-58 0,-1-1 0,0 1 0,0 0 0,-1 0 0,1-1 0,-1 1 0,0-1 0,0 0 0,-5 7 0,6-10 0,0 0 0,0 0 0,0 0 0,0 0 0,-1 0 0,1 0 0,0 0 0,0 0 0,-1-1 0,1 1 0,-1 0 0,1-1 0,-1 1 0,1-1 0,-1 0 0,1 1 0,-1-1 0,1 0 0,-1 0 0,1 0 0,-1 0 0,1 0 0,-1-1 0,1 1 0,-1 0 0,1-1 0,-1 1 0,1-1 0,-1 1 0,1-1 0,0 0 0,-3-1 0,-5-3 0,1-1 0,-1 0 0,-13-13 0,12 10 0,6 6 0,-118-93 0,99 80 0,-1 0 0,-1 2 0,-37-16 0,56 28 14,0 0-1,0 0 0,0 1 0,1-1 1,-2 2-1,1-1 0,0 1 1,-8 0-1,12 0-59,0 0-1,0 0 1,1 0-1,-1 1 1,0-1 0,0 1-1,1-1 1,-1 1-1,0 0 1,1-1 0,-1 1-1,0 0 1,1 0-1,-1 0 1,1 0-1,0 1 1,-1-1 0,1 0-1,0 1 1,0-1-1,0 0 1,0 1 0,0 0-1,0-1 1,0 1-1,0-1 1,0 1 0,1 0-1,-1 0 1,1-1-1,-1 4 1,1 10-6780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2:13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58 24575,'-2'-33'0,"0"30"0,3 21 0,0 122 0,2 24 0,-3-161 0,0 0 0,1 0 0,-1 0 0,1 0 0,0 0 0,0 0 0,0-1 0,2 5 0,6-2 0,4-16 0,-3-4 0,0 0 0,-2-1 0,0 0 0,7-17 0,-10 18 0,2 0 0,0 1 0,0 1 0,1-1 0,17-20 0,-25 33 0,1 0 0,0 0 0,0 0 0,0 0 0,0 0 0,0 0 0,0 1 0,0-1 0,0 0 0,0 1 0,1-1 0,-1 0 0,0 1 0,0 0 0,1-1 0,-1 1 0,0 0 0,0-1 0,1 1 0,-1 0 0,0 0 0,1 0 0,-1 0 0,0 0 0,1 1 0,-1-1 0,0 0 0,0 1 0,1-1 0,-1 1 0,0-1 0,0 1 0,0-1 0,0 1 0,0 0 0,1 0 0,-1-1 0,0 1 0,-1 0 0,1 0 0,0 0 0,0 0 0,0 0 0,0 0 0,-1 0 0,1 1 0,0 0 0,6 9 0,-1-1 0,-1 2 0,9 21 0,-11-24 0,13 39 0,11 30 0,-25-73 0,1 1 0,0-1 0,0 0 0,0 0 0,1 0 0,0 0 0,0 0 0,0-1 0,0 1 0,7 4 0,-10-8 0,1 0 0,0 0 0,-1 0 0,1 0 0,0 0 0,0-1 0,0 1 0,0 0 0,0-1 0,0 0 0,0 1 0,0-1 0,0 0 0,0 0 0,0 0 0,0 0 0,0 0 0,0-1 0,0 1 0,0 0 0,3-2 0,-2 0 0,1 0 0,0 0 0,-1 0 0,1-1 0,-1 1 0,0-1 0,0 0 0,0 0 0,5-7 0,0-2 0,0 0 0,0-1 0,-2 0 0,11-27 0,-4-1 0,14-68 0,-24 94 0,-1 1 0,0-1 0,-2 0 0,1 0 0,-2 0 0,0 0 0,-1 0 0,-4-18 0,6 32-91,0 0 45,0 1 1,0-1-1,0 1 1,0-1-1,-1 0 1,1 1-1,0-1 1,0 0-1,0 1 1,-1-1-1,1 1 1,0-1-1,-1 1 1,1-1-1,0 1 1,-1-1-1,1 1 1,-1-1-1,1 1 1,-1-1-1,1 1 1,-1 0-1,1-1 1,-1 1-1,1 0 1,-1-1-1,0 1 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2:14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24575,'0'-1'0,"1"0"0,-1 0 0,0 0 0,0 0 0,1 1 0,-1-1 0,1 0 0,-1 0 0,1 0 0,-1 1 0,1-1 0,0 0 0,-1 0 0,1 1 0,0-1 0,-1 1 0,1-1 0,0 1 0,0-1 0,0 1 0,-1-1 0,1 1 0,0-1 0,0 1 0,0 0 0,0 0 0,1-1 0,29-4 0,-29 5 0,265-45 0,-262 44 0,1 0 0,-1-1 0,1 1 0,-1-1 0,0 0 0,1-1 0,5-3 0,-11 6 0,0 0 0,0 0 0,1-1 0,-1 1 0,0 0 0,0 0 0,0 0 0,1-1 0,-1 1 0,0 0 0,0 0 0,0-1 0,0 1 0,0 0 0,1 0 0,-1-1 0,0 1 0,0 0 0,0-1 0,0 1 0,0 0 0,0 0 0,0-1 0,0 1 0,0 0 0,0-1 0,0 1 0,0 0 0,0-1 0,0 1 0,0 0 0,-1 0 0,1-1 0,0 1 0,0 0 0,0 0 0,0-1 0,0 1 0,-1 0 0,1 0 0,0-1 0,0 1 0,0 0 0,-1 0 0,1 0 0,0 0 0,0-1 0,-1 1 0,1 0 0,0 0 0,0 0 0,-1 0 0,1 0 0,0 0 0,-1 0 0,1 0 0,0-1 0,0 1 0,-1 0 0,1 0 0,0 0 0,-1 1 0,1-1 0,0 0 0,-22-4 0,22 4 0,-15-1 0,1 0 0,-1 1 0,1 1 0,0 0 0,0 1 0,-23 6 0,32-6 0,0-1 0,0 1 0,1-1 0,-1 1 0,0 1 0,1-1 0,-1 1 0,1-1 0,0 1 0,0 1 0,0-1 0,0 0 0,1 1 0,-1 0 0,1 0 0,0 0 0,0 0 0,1 1 0,-1-1 0,1 1 0,-3 8 0,0 11 0,1 0 0,2 0 0,1 1 0,2 35 0,-2 37 0,-8-32-1365,-1-7-5461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2:18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1 451 24575,'7'5'0,"0"-1"0,0 0 0,1 0 0,0-1 0,-1 0 0,1-1 0,0 0 0,1 0 0,11 1 0,-4 1 0,225 25 0,-189-25 0,921 58 0,-385-5 0,-212-14 0,-319-38 0,302 19 0,-6-8 0,-162-6 0,1 1 0,141 4 0,-81-2 0,-28-1 0,227 13 0,-207-11 0,29 0 0,804-13 0,-505-2 0,-328-13 0,-20 0 0,145 15 0,120-2 0,-275-11 0,62-2 0,-200 14 0,354-15 0,-423 15 0,660-37 0,-403 23 0,-138 4 0,7 0 0,160-7 0,162 2 0,422-84 0,-701 69 0,-33 5 0,255-14 0,-261 26 0,-6 1 0,24-1 0,6 0 0,-67 9 0,1-4 0,-2-4 0,156-41 0,-102 17 0,122-37 0,-205 55 0,1 2 0,0 3 0,79-5 0,6-1 0,280-38 0,-312 45 0,17-1 0,-95 8 0,70 2 0,-2 0 0,-27-10 0,-54 8 0,46-3 0,-36 7-119,-14 1-59,0 0 0,0-1 0,-1-2 0,1 0 0,0-2 0,31-10 0,-38 8-6648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2:18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24575,'-1'0'0,"1"0"0,0 0 0,-1 0 0,1 0 0,0 0 0,-1 0 0,1 0 0,-1 0 0,1 0 0,0 0 0,-1 0 0,1 0 0,0 0 0,-1 0 0,1 0 0,0 0 0,-1 0 0,1 1 0,0-1 0,-1 0 0,1 0 0,0 0 0,0 1 0,-1-1 0,1 0 0,0 0 0,0 0 0,-1 1 0,1-1 0,0 0 0,0 1 0,0-1 0,-1 0 0,1 0 0,0 1 0,0-1 0,0 0 0,0 1 0,0-1 0,0 0 0,0 1 0,0-1 0,0 0 0,0 1 0,0-1 0,0 1 0,0-1 0,0 0 0,0 1 0,0-1 0,0 0 0,0 1 0,0-1 0,0 0 0,0 0 0,1 1 0,-1-1 0,0 0 0,0 1 0,1-1 0,15 18 0,10-5 0,1-1 0,0-1 0,1-1 0,0-2 0,0-1 0,1-1 0,30 3 0,-55-9 0,0 1 0,0-1 0,0 1 0,0 0 0,0 0 0,-1 1 0,1-1 0,0 1 0,-1 0 0,0 0 0,5 3 0,-7-4 0,0 0 0,0 0 0,0 1 0,-1-1 0,1 0 0,0 1 0,-1-1 0,1 0 0,-1 1 0,1-1 0,-1 1 0,0-1 0,0 1 0,1 0 0,-1-1 0,0 1 0,0-1 0,-1 1 0,1-1 0,0 1 0,0-1 0,-1 1 0,1-1 0,-1 1 0,1-1 0,-1 0 0,0 1 0,0-1 0,1 0 0,-1 1 0,-1 0 0,-19 29 0,-1-1 0,-1 0 0,-2-2 0,-28 25 0,47-48-88,2 1-3,0-2 0,-1 1-1,0 0 1,0-1 0,0 0 0,-1 0-1,1-1 1,-1 1 0,0-1 0,0 0 0,0-1-1,0 0 1,-8 3 0,-6-5-6735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2:23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24575,'0'0'0,"1"0"0,-1 0 0,0 0 0,0 0 0,0 0 0,0 0 0,0 0 0,0 0 0,1 1 0,-1-1 0,0 0 0,0 0 0,0 0 0,0 0 0,0 0 0,0 1 0,0-1 0,0 0 0,0 0 0,0 0 0,0 0 0,0 0 0,0 1 0,0-1 0,0 0 0,0 0 0,0 0 0,0 0 0,0 1 0,0-1 0,0 0 0,0 0 0,0 0 0,0 0 0,0 0 0,0 1 0,0-1 0,0 0 0,0 0 0,0 0 0,0 0 0,-1 0 0,1 0 0,0 1 0,0-1 0,0 0 0,0 0 0,0 0 0,0 0 0,-1 0 0,1 0 0,0 0 0,0 0 0,0 0 0,0 0 0,0 0 0,-1 0 0,1 0 0,0 1 0,0-1 0,0 0 0,-1-1 0,16 10 0,10-4 0,0-1 0,0-2 0,28 0 0,9 1 0,1115 101 0,-693-61 0,-474-42-273,0-1 0,0 1 0,0-2 0,13-1 0,-6-3-6553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2:23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11 24575,'0'-1'0,"0"1"0,0-1 0,0 1 0,0-1 0,0 1 0,-1-1 0,1 1 0,0-1 0,0 1 0,-1-1 0,1 1 0,0 0 0,0-1 0,-1 1 0,1-1 0,0 1 0,-1 0 0,1-1 0,-1 1 0,1 0 0,0 0 0,-1-1 0,0 1 0,-1 0 0,7 3 0,226 114 0,-225-114 0,-1 0 0,1 0 0,-1 0 0,0 0 0,0 1 0,0 0 0,0 0 0,-1 0 0,0 1 0,0-1 0,0 1 0,0 0 0,3 7 0,-6-9 0,1 1 0,-1-1 0,0 1 0,0-1 0,-1 1 0,1-1 0,-1 1 0,0 0 0,0-1 0,0 1 0,0-1 0,-1 1 0,1 0 0,-1-1 0,0 1 0,0-1 0,0 1 0,-1-1 0,1 0 0,-1 0 0,0 1 0,0-1 0,-3 3 0,-4 6 2,0 0 0,-1-1 0,-1-1-1,1 0 1,-2 0 0,-16 11 0,-84 44-24,28-16-1334,60-34-5470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2:25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671 3 24575,'-31'-1'0,"0"1"0,1 2 0,-1 0 0,1 3 0,-1 0 0,-50 17 0,43-8 0,0 2 0,1 1 0,1 2 0,1 1 0,-59 47 0,82-58 0,2 1 0,-1 0 0,1 1 0,1 0 0,0 0 0,0 1 0,1 0 0,1 1 0,0 0 0,1 0 0,0 0 0,1 1 0,1 0 0,0 0 0,1 0 0,0 1 0,1-1 0,1 1 0,0 24 0,2-21 0,2-1 0,0 0 0,0 0 0,2 0 0,0 0 0,1-1 0,1 0 0,0 0 0,1-1 0,1 0 0,0 0 0,1-1 0,14 16 0,-10-14 0,1-1 0,1-1 0,0 0 0,0-1 0,2-1 0,-1 0 0,2-1 0,-1-2 0,1 1 0,31 9 0,-12-9 0,2-1 0,-1-2 0,1-2 0,0-1 0,0-3 0,1-1 0,-1-1 0,0-3 0,0-1 0,-1-2 0,1-2 0,-1-1 0,40-17 0,-53 15 0,0 0 0,-1-2 0,-1-1 0,0-1 0,-1-1 0,0-2 0,31-33 0,-40 38 0,-1-1 0,-1-1 0,0 0 0,-1-1 0,-1 0 0,-1-1 0,0 0 0,-1 0 0,-1-1 0,-1 0 0,7-36 0,-12 45 0,0 1 0,-1-1 0,0 0 0,0 1 0,-1-1 0,0 0 0,-1 1 0,0-1 0,0 1 0,-1 0 0,-1-1 0,-5-10 0,2 8 0,0 0 0,-1 0 0,0 1 0,-1 0 0,-1 0 0,0 1 0,-18-15 0,0 5 0,-1 1 0,0 1 0,-2 2 0,0 1 0,-1 1 0,-36-10 0,29 10-227,0 2-1,0 1 1,-1 3-1,-1 1 1,-53-3-1,73 11-6598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2:26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413 180 24575,'0'-9'0,"0"1"0,0 1 0,0-1 0,-1 0 0,0 1 0,-3-15 0,3 21 0,0-1 0,1 0 0,-1 0 0,0 1 0,0-1 0,0 1 0,0-1 0,-1 1 0,1-1 0,0 1 0,-1 0 0,1-1 0,-1 1 0,1 0 0,-1 0 0,1 0 0,-1 0 0,0 0 0,1 1 0,-1-1 0,0 0 0,0 1 0,0 0 0,0-1 0,1 1 0,-1 0 0,0 0 0,0 0 0,-2 0 0,-4 1 0,0 0 0,-1 1 0,1-1 0,0 2 0,0-1 0,1 1 0,-1 1 0,1-1 0,-1 1 0,1 1 0,0-1 0,-9 9 0,-7 6 0,0 1 0,-20 26 0,24-23 0,1 0 0,1 1 0,1 1 0,1 1 0,1 0 0,-16 44 0,22-50 0,2-1 0,1 2 0,0-1 0,1 1 0,1-1 0,1 1 0,1 0 0,1 0 0,1 0 0,4 23 0,-3-33 0,1 0 0,0 0 0,1 0 0,0-1 0,1 0 0,0 0 0,1 0 0,0 0 0,0-1 0,13 14 0,-8-11 0,1-1 0,0 0 0,1-1 0,0 0 0,1-1 0,25 12 0,-10-8 0,1-2 0,-1-1 0,2-1 0,-1-2 0,1-1 0,0-1 0,38 0 0,-45-4 0,1-2 0,-1 0 0,0-2 0,0-1 0,0 0 0,0-2 0,-1-1 0,0-1 0,0 0 0,-1-2 0,0-1 0,-1-1 0,0 0 0,-1-2 0,0 0 0,-1-1 0,-1-1 0,0-1 0,-1 0 0,-1-2 0,-1 0 0,13-20 0,-6 3 0,-2-1 0,-2 0 0,26-77 0,-38 94 0,0 0 0,-2-1 0,0 0 0,-1 0 0,-2 0 0,0-1 0,-1 1 0,-1 0 0,-6-33 0,5 44 0,0 1 0,-1 1 0,0-1 0,-1 0 0,0 1 0,0 0 0,-1-1 0,0 2 0,-1-1 0,1 1 0,-10-10 0,5 8 0,0 1 0,0 0 0,-1 0 0,0 1 0,-1 0 0,0 1 0,-14-5 0,-15-3 0,-1 2 0,0 2 0,-78-7 0,101 14 0,14 2-85,-1 0 0,0 0-1,0 0 1,0 1 0,1 0-1,-1 0 1,0 1 0,0 0-1,0 0 1,1 0 0,-1 0-1,1 1 1,-1 0 0,1 0-1,-7 4 1,1 4-6741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48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57 24575,'0'-2'0,"-1"1"0,1-1 0,-1 0 0,1 0 0,-1 0 0,1 1 0,-1-1 0,0 0 0,0 1 0,0-1 0,0 1 0,0-1 0,0 1 0,-1-1 0,1 1 0,0 0 0,-1-1 0,1 1 0,-1 0 0,1 0 0,-1 0 0,1 0 0,-1 0 0,0 1 0,0-1 0,1 0 0,-4 0 0,2 0 0,0 0 0,0 1 0,0-1 0,0 1 0,-1-1 0,1 1 0,0 0 0,0 0 0,0 0 0,0 1 0,0-1 0,-1 1 0,1 0 0,0 0 0,-4 1 0,4 1 0,-1 0 0,1 0 0,0 1 0,0-1 0,0 1 0,0-1 0,1 1 0,-1 0 0,1 0 0,0 0 0,0 0 0,0 0 0,1 1 0,0-1 0,0 1 0,-1 8 0,0-4 0,1 1 0,0 0 0,1 0 0,0-1 0,1 1 0,0 0 0,2 9 0,-2-13 0,1 0 0,0-1 0,1 0 0,-1 1 0,1-1 0,0 0 0,0 0 0,1 0 0,-1-1 0,1 1 0,0-1 0,0 0 0,1 0 0,-1 0 0,1 0 0,6 3 0,-3-3 0,0 0 0,0 0 0,1-1 0,0 0 0,-1 0 0,1-1 0,0 0 0,0-1 0,1 0 0,9 0 0,-9-1 0,0 0 0,0-1 0,0-1 0,0 1 0,-1-2 0,1 1 0,-1-1 0,1-1 0,11-5 0,-15 6 0,-1-1 0,1 1 0,-1-1 0,0 0 0,0 0 0,0 0 0,-1-1 0,0 0 0,0 0 0,0 0 0,0 0 0,-1 0 0,1-1 0,3-10 0,-5 11 0,-1 0 0,0 1 0,0-1 0,-1 0 0,1 0 0,-1 0 0,0 0 0,0 0 0,-1 0 0,1 0 0,-1 0 0,0 0 0,0 0 0,-1 0 0,0 1 0,0-1 0,0 1 0,0-1 0,0 1 0,-1 0 0,0-1 0,0 2 0,0-1 0,-7-7 0,2 5 0,1-1 0,0 1 0,-1 0 0,0 1 0,-1 0 0,1 0 0,-1 0 0,0 1 0,0 1 0,0 0 0,-18-4 0,-27 1 120,50 6-244,1 0 0,-1 0 1,0 1-1,0-1 0,1 1 0,-1 0 1,0 0-1,1 0 0,-1 0 0,1 0 1,-7 4-1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2:26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669 55 24575,'-5'-1'0,"1"0"0,-1 0 0,1-1 0,-1 0 0,1 0 0,0 0 0,0-1 0,-7-4 0,-9-5 0,10 8 0,0 0 0,1 1 0,-1 0 0,-1 1 0,1 0 0,0 0 0,-1 1 0,1 0 0,-21 2 0,15 1 0,-1 1 0,0 0 0,1 1 0,0 1 0,-25 11 0,8 0 0,0 2 0,1 2 0,1 0 0,-52 47 0,68-54 0,1 1 0,0 1 0,1 0 0,1 0 0,0 2 0,1-1 0,-16 34 0,22-37 0,0-1 0,1 1 0,0 0 0,1 0 0,0 0 0,2 1 0,-1-1 0,1 0 0,1 1 0,1-1 0,0 1 0,4 20 0,1-9 0,2 0 0,0-1 0,2 0 0,1-1 0,1 0 0,0 0 0,2-1 0,21 26 0,-13-22 0,1 0 0,1-2 0,1-1 0,1-1 0,52 34 0,-61-45 0,0-1 0,1-1 0,1-1 0,-1-1 0,1 0 0,0-1 0,1-2 0,0 1 0,-1-2 0,1-1 0,0-1 0,0 0 0,0-1 0,0-1 0,0-1 0,0-1 0,0-1 0,-1-1 0,1 0 0,-1-2 0,0 0 0,-1-1 0,0 0 0,0-2 0,-1 0 0,0-1 0,-1-1 0,0-1 0,19-19 0,-15 11 0,-1 0 0,-1-2 0,-1 0 0,-1-1 0,-1-1 0,-1 0 0,15-39 0,-21 42 0,0-1 0,-1-1 0,-2 1 0,0-1 0,-2 0 0,0 0 0,-2 0 0,0 0 0,-5-31 0,3 43 0,-2-1 0,0 0 0,0 0 0,-1 1 0,-1 0 0,0 0 0,-1 0 0,0 0 0,0 1 0,-13-16 0,7 13 0,-1 1 0,0 0 0,0 0 0,-1 1 0,-1 1 0,-29-17 0,13 12 0,-2 1 0,1 2 0,-2 1 0,0 1 0,0 2 0,0 2 0,-48-5 0,-45 8-1365,104 5-5461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3:15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27 24575,'0'1'0,"-1"0"0,1 0 0,-1 0 0,1 0 0,-1 0 0,1 0 0,-1 0 0,0 0 0,0-1 0,1 1 0,-1 0 0,0 0 0,0-1 0,0 1 0,-1 0 0,-6 6 0,8-7 0,0 1 0,0-1 0,0 0 0,0 0 0,0 1 0,0-1 0,0 0 0,1 0 0,-1 0 0,0 1 0,0-1 0,0 0 0,0 0 0,0 0 0,1 0 0,-1 1 0,0-1 0,0 0 0,0 0 0,0 0 0,1 0 0,-1 0 0,0 0 0,0 1 0,1-1 0,-1 0 0,0 0 0,0 0 0,0 0 0,1 0 0,-1 0 0,0 0 0,0 0 0,1 0 0,-1 0 0,0 0 0,0 0 0,0 0 0,1 0 0,-1-1 0,50 5 0,84-5 0,-47-1 0,-56 3 0,1-2 0,-1-1 0,0-2 0,45-10 0,-95 10 0,-19 1 0,-333 4 0,677-16 0,-186 4 0,-178 11-1365,34 0-5461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3:16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11 24575,'0'-1'0,"0"1"0,0 0 0,0 0 0,0-1 0,0 1 0,0 0 0,1 0 0,-1-1 0,0 1 0,0 0 0,0 0 0,0-1 0,0 1 0,0 0 0,0-1 0,0 1 0,0 0 0,0 0 0,-1-1 0,1 1 0,0 0 0,0 0 0,0-1 0,0 1 0,0 0 0,0 0 0,-1-1 0,1 1 0,0 0 0,0 0 0,0 0 0,0-1 0,-1 1 0,1 0 0,0 0 0,0 0 0,-1 0 0,1-1 0,0 1 0,0 0 0,-1 0 0,1 0 0,0 0 0,0 0 0,-1 0 0,1 0 0,0 0 0,-1 0 0,1 0 0,0 0 0,0 0 0,-1 0 0,1 0 0,0 0 0,0 0 0,-1 0 0,1 0 0,0 0 0,-1 0 0,1 1 0,0-1 0,-1 0 0,0 1 0,0 0 0,0 0 0,0 0 0,0 0 0,0 0 0,0 0 0,1 0 0,-1 0 0,0 0 0,1 1 0,-1-1 0,0 3 0,-4 24 0,1 0 0,2 1 0,1-1 0,4 48 0,-1-7 0,-1 36 0,-17 129 0,5-110-1365,11-101-5461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3:16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24575,'-5'0'0,"4"4"0,1 7 0,5 0 0,7 3 0,5 0 0,4 1 0,-1 3 0,0 3 0,1-3 0,2 1 0,1-4 0,-4-3-8191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3:16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1 24575,'-5'0'0,"-5"0"0,-6 0 0,-4 0 0,-4 4 0,-1 6 0,-2 2 0,0 2 0,0 4 0,0-1 0,0 1 0,5 1 0,2-2 0,0 1 0,-2 0 0,4-1-8191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3:17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24575,'-5'0'0,"4"0"0,5 0 0,7 5 0,7 5 0,3 6 0,3-1 0,3 3 0,0 2 0,0 2 0,0 2 0,-4 1 0,-3 1 0,1 0 0,0 0 0,2-3 0,-3-7-8191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3:17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1 24575,'-2'0'0,"0"1"0,-1-1 0,1 1 0,0 0 0,1-1 0,-1 1 0,0 0 0,0 0 0,0 1 0,0-1 0,1 0 0,-1 1 0,1-1 0,-3 3 0,-21 27 0,20-25 0,-39 47 0,20-25 0,1 1 0,2 1 0,1 0 0,-28 57 0,46-84-91,0 0 0,1 1 0,0-1 0,0 1 0,0-1 0,0 1 0,0-1 0,1 1 0,-1-1 0,1 1 0,0 0 0,0-1 0,0 1 0,2 5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3:18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24 24575,'0'0'0,"0"0"0,1 0 0,-1 0 0,0 0 0,0 0 0,1 0 0,-1 1 0,0-1 0,0 0 0,1 0 0,-1 0 0,0 0 0,0 0 0,1 0 0,-1 0 0,0 0 0,1 0 0,-1 0 0,0-1 0,0 1 0,1 0 0,-1 0 0,0 0 0,0 0 0,1 0 0,-1 0 0,0-1 0,0 1 0,1 0 0,-1 0 0,0 0 0,0 0 0,0-1 0,0 1 0,1 0 0,-1 0 0,0-1 0,0 1 0,0 0 0,0 0 0,0-1 0,0 1 0,1 0 0,-1 0 0,0-1 0,0 1 0,0 0 0,0-1 0,0 1 0,0 0 0,0 0 0,0-1 0,0 1 0,0 0 0,-1 0 0,1-1 0,0 1 0,0 0 0,0-1 0,0 1 0,0 0 0,-1-1 0,0 0 0,1 0 0,-1 0 0,0 0 0,0 0 0,0 0 0,-1 0 0,1 1 0,0-1 0,0 0 0,0 1 0,-1-1 0,-1 0 0,-6 0 0,-1 0 0,1 1 0,0 0 0,0 1 0,-1 0 0,1 0 0,0 1 0,0 0 0,0 1 0,0 0 0,1 0 0,-1 1 0,1 0 0,0 0 0,0 1 0,0 0 0,1 1 0,-10 8 0,15-12 0,0 0 0,0 0 0,1 0 0,-1 0 0,1 0 0,0 0 0,0 1 0,0-1 0,0 0 0,0 1 0,0-1 0,0 0 0,1 1 0,-1-1 0,1 1 0,0-1 0,0 1 0,0-1 0,0 1 0,0-1 0,1 1 0,-1-1 0,1 1 0,-1-1 0,1 1 0,0-1 0,0 0 0,0 1 0,0-1 0,0 0 0,1 0 0,-1 0 0,1 0 0,-1 0 0,1 0 0,0 0 0,0 0 0,3 2 0,4 3 0,1 0 0,-1-1 0,1 0 0,1 0 0,-1-1 0,1 0 0,11 3 0,-1-2 0,35 13 0,-53-18 0,-1 0 0,1 1 0,0-1 0,-1 1 0,1-1 0,-1 1 0,1 0 0,-1 0 0,0 0 0,0 0 0,1 1 0,-2-1 0,1 0 0,3 6 0,-5-7 0,1 1 0,-1-1 0,0 0 0,0 0 0,0 1 0,0-1 0,0 0 0,0 1 0,0-1 0,0 0 0,-1 1 0,1-1 0,0 0 0,-1 0 0,1 1 0,-1-1 0,0 0 0,1 0 0,-1 0 0,0 0 0,0 0 0,1 0 0,-1 0 0,0 0 0,0 0 0,0 0 0,0 0 0,0-1 0,0 1 0,0 0 0,-1-1 0,1 1 0,0-1 0,0 1 0,-1-1 0,-1 1 0,-5 2 0,0 0 0,-1-1 0,1 0 0,-11 1 0,-1-1-195,0-1 0,0-1 0,0 0 0,0-2 0,0 0 0,-24-6 0,21 1-6631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3:19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24 24575,'0'0'0,"0"-1"0,0 1 0,0 0 0,0-1 0,0 1 0,0-1 0,0 1 0,0-1 0,0 1 0,0 0 0,0-1 0,-1 1 0,1-1 0,0 1 0,0 0 0,0-1 0,-1 1 0,1-1 0,0 1 0,0 0 0,-1-1 0,1 1 0,0 0 0,-1-1 0,1 1 0,0 0 0,-1 0 0,1-1 0,0 1 0,-1 0 0,1 0 0,-1 0 0,1 0 0,0-1 0,-1 1 0,1 0 0,-1 0 0,1 0 0,-1 0 0,1 0 0,0 0 0,-1 0 0,1 0 0,-1 0 0,1 0 0,-1 0 0,1 1 0,0-1 0,-1 0 0,1 0 0,-1 0 0,1 0 0,0 1 0,-1-1 0,1 0 0,-1 0 0,1 1 0,-1 0 0,-1 0 0,0 0 0,0 0 0,0 1 0,0 0 0,0-1 0,0 1 0,0 0 0,1 0 0,-3 3 0,1 3 0,-1 1 0,2 0 0,-1 0 0,1 1 0,1-1 0,-1 0 0,2 1 0,-1-1 0,3 18 0,-2-19 0,1 0 0,0-1 0,1 1 0,-1-1 0,2 1 0,-1-1 0,1 0 0,0 0 0,0 0 0,1 0 0,0-1 0,7 10 0,-7-12 0,-1-1 0,1 1 0,0-1 0,-1 0 0,1-1 0,1 1 0,-1-1 0,0 1 0,1-1 0,-1-1 0,1 1 0,0-1 0,-1 1 0,1-1 0,0-1 0,0 1 0,0-1 0,-1 1 0,1-1 0,0-1 0,0 1 0,0-1 0,0 0 0,0 0 0,-1 0 0,1-1 0,-1 1 0,1-1 0,-1-1 0,1 1 0,-1 0 0,0-1 0,0 0 0,0 0 0,0 0 0,-1 0 0,1-1 0,-1 1 0,0-1 0,0 0 0,0 0 0,-1 0 0,1-1 0,-1 1 0,0 0 0,1-6 0,1-9-49,0 0 1,-2 0-1,0 0 0,-1 0 0,-3-37 1,0 24-1025,2 9-5753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3:19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45 24575,'-2'-1'0,"0"0"0,1 1 0,-1-1 0,0 0 0,1 0 0,-1 0 0,1 0 0,0-1 0,-1 1 0,1 0 0,0 0 0,-1-1 0,1 1 0,-2-4 0,-13-12 0,14 16 0,0 0 0,0 0 0,0 0 0,0 0 0,0 1 0,0-1 0,0 1 0,0-1 0,-1 1 0,1 0 0,0 0 0,0 0 0,0 0 0,-1 0 0,1 0 0,0 0 0,0 1 0,0-1 0,0 1 0,0 0 0,-3 1 0,1 0 0,-1 1 0,1 0 0,1 0 0,-1 0 0,0 0 0,1 0 0,-1 1 0,1 0 0,-4 5 0,0 2 0,1-1 0,0 1 0,1 0 0,0 0 0,1 1 0,0 0 0,-3 13 0,7-23 0,-1 0 0,1 0 0,0 0 0,0 0 0,0 0 0,0 0 0,0 0 0,0 0 0,0-1 0,1 1 0,-1 0 0,1 0 0,-1 0 0,1 0 0,0-1 0,0 1 0,0 0 0,0 0 0,0-1 0,0 1 0,2 2 0,0-2 0,-1-1 0,1 1 0,-1-1 0,1 1 0,0-1 0,-1 0 0,1 0 0,0 0 0,0 0 0,0-1 0,0 1 0,5 0 0,1-1 0,1 0 0,-1-1 0,0 1 0,1-2 0,-1 1 0,0-2 0,0 1 0,10-5 0,-6 1 0,1-1 0,-1 0 0,-1-1 0,1-1 0,-1 0 0,-1 0 0,0-2 0,0 1 0,-1-1 0,0-1 0,14-21 0,-24 33 0,0 0 0,0 0 0,0 1 0,0-1 0,0 0 0,0 0 0,0 0 0,0 0 0,0 0 0,0 0 0,0 1 0,0-1 0,0 0 0,0 0 0,0 0 0,0 0 0,0 0 0,0 0 0,0 0 0,1 0 0,-1 1 0,0-1 0,0 0 0,0 0 0,0 0 0,0 0 0,0 0 0,0 0 0,0 0 0,1 0 0,-1 0 0,0 0 0,0 0 0,0 0 0,0 0 0,0 0 0,0 0 0,0 0 0,1 0 0,-1 0 0,0 0 0,0 0 0,0 0 0,0 0 0,0 0 0,0 0 0,1 0 0,-1 0 0,0 0 0,0 0 0,0 0 0,0 0 0,0 0 0,0 0 0,0 0 0,0-1 0,1 1 0,-1 0 0,0 0 0,0 0 0,0 0 0,0 0 0,0 0 0,0 0 0,0 0 0,0-1 0,0 1 0,0 0 0,2 18 0,-2 21 0,0-25-170,1 1-1,0 0 0,1-1 1,1 1-1,0-1 0,1 0 1,9 22-1,-4-13-6655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48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24575,'4'0'0,"6"4"0,1 6 0,-1 6 0,2 4 0,-1 8 0,-2 4 0,-3 4 0,2 6 0,0 4 0,-2-1 0,-2 1 0,-1-4 0,-2-4 0,0-4 0,-1-4 0,0-6-8191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3:20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176 139 24575,'10'-29'0,"1"3"0,-11 23 0,1 0 0,-1 0 0,1-1 0,-1 1 0,0 0 0,0-1 0,-1 1 0,1 0 0,-1-1 0,1 1 0,-1 0 0,0 0 0,0 0 0,-1 0 0,1 0 0,-1 0 0,1 0 0,-1 0 0,0 0 0,0 1 0,-3-4 0,4 5 0,-1 0 0,0-1 0,0 1 0,-1 0 0,1 0 0,0 0 0,0 0 0,0 0 0,-1 0 0,1 1 0,0-1 0,-1 1 0,1 0 0,-1-1 0,1 1 0,-1 0 0,1 1 0,0-1 0,-1 0 0,1 1 0,0-1 0,-1 1 0,1 0 0,0 0 0,-1-1 0,1 2 0,0-1 0,0 0 0,-3 2 0,-4 4 0,0 0 0,0 0 0,0 1 0,1 0 0,0 0 0,0 1 0,1 0 0,-7 12 0,11-17 0,0 1 0,0 1 0,0-1 0,0 0 0,1 1 0,0-1 0,1 1 0,-1 0 0,1-1 0,0 1 0,0 0 0,1 0 0,0 0 0,0 0 0,0 0 0,0 0 0,3 9 0,-1-12 0,0 0 0,0 0 0,-1 0 0,2-1 0,-1 1 0,0-1 0,1 1 0,-1-1 0,1 0 0,0 0 0,-1 0 0,1 0 0,0 0 0,0-1 0,0 0 0,1 1 0,-1-1 0,0 0 0,0 0 0,1-1 0,-1 1 0,0-1 0,1 0 0,4 0 0,4 1 0,1-1 0,-1 0 0,0-1 0,1 0 0,18-5 0,-24 3 0,0 1 0,0-1 0,0 0 0,0-1 0,0 0 0,0 0 0,-1 0 0,10-10 0,39-46 0,-38 41 0,-17 18 0,0 0 0,1 1 0,-1-1 0,0 0 0,1 1 0,-1-1 0,1 1 0,-1-1 0,1 1 0,0-1 0,-1 1 0,1-1 0,-1 1 0,1 0 0,0-1 0,-1 1 0,1 0 0,0 0 0,-1-1 0,1 1 0,0 0 0,0 0 0,-1 0 0,1 0 0,0 0 0,-1 0 0,1 0 0,0 0 0,0 0 0,-1 0 0,1 0 0,0 1 0,-1-1 0,1 0 0,0 0 0,-1 1 0,1-1 0,0 0 0,-1 1 0,1-1 0,0 1 0,-1-1 0,1 1 0,-1-1 0,1 1 0,-1-1 0,0 1 0,1 0 0,-1-1 0,1 1 0,-1-1 0,0 1 0,1 0 0,-1 0 0,0-1 0,0 1 0,0 0 0,0 1 0,13 48 0,-12-44 0,0 1 0,0-1 0,0 0 0,1 0 0,0 0 0,0 0 0,1-1 0,-1 1 0,1-1 0,0 1 0,1-1 0,0 0 0,-1 0 0,1 0 0,1-1 0,5 6 0,-5-7 0,-1-1 0,1 1 0,0-1 0,0 0 0,0 0 0,0 0 0,0 0 0,1-1 0,-1 0 0,0 0 0,1-1 0,-1 0 0,0 0 0,1 0 0,-1 0 0,1-1 0,9-2 0,-10 2-97,-1 0-1,1 0 1,0 0-1,-1-1 1,1 0-1,-1 0 1,0 0-1,1 0 1,-1-1-1,0 1 1,0-1-1,-1 0 0,5-4 1,3-8-6729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3:21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22 24575,'4'-5'0,"6"-5"0,2 3 0,-7 7 0,-7 8 0,-9 12 0,-6 10 0,-5 10 0,-4 11 0,4 6 0,5 6 0,5 1 0,10-1 0,8-3 0,14-2 0,15-7 0,16-8 0,-2-11-8191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3:21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16 24575,'-5'-4'0,"-5"-2"0,3 1 0,3 4 0,6 9 0,8 5 0,10 11 0,7 5 0,3 6 0,5 7 0,1 4 0,-6 4 0,-7 2 0,-9 5 0,-10 2 0,-15-1 0,-19-5 0,-4-12-8191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3:45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381 133 24575,'30'-24'0,"15"-12"0,-43 34 0,-1 1 0,1-1 0,-1 0 0,1 0 0,-1 0 0,0 0 0,1 0 0,-1 0 0,0 0 0,0 0 0,-1 0 0,1 0 0,0-1 0,-1 1 0,1 0 0,-1-1 0,0 1 0,0-4 0,0 4 0,-1 1 0,1-1 0,-1 1 0,0-1 0,0 1 0,0 0 0,1-1 0,-1 1 0,-1 0 0,1 0 0,0 0 0,0-1 0,0 1 0,-1 0 0,1 0 0,0 1 0,-1-1 0,1 0 0,-1 0 0,1 1 0,-1-1 0,1 1 0,-1-1 0,1 1 0,-1 0 0,0 0 0,-1-1 0,-51-2 0,44 3 0,-25 0 0,0 2 0,-69 11 0,88-10 0,0 1 0,1 1 0,-1 0 0,1 1 0,0 1 0,0 1 0,1-1 0,-22 18 0,33-23 0,0 0 0,0 0 0,1 1 0,-1-1 0,1 1 0,0 0 0,0 0 0,0 0 0,0 0 0,0 0 0,1 0 0,-1 1 0,1-1 0,0 0 0,0 1 0,0-1 0,0 5 0,1-5 0,0 0 0,0 0 0,1 0 0,-1-1 0,1 1 0,0 0 0,0-1 0,0 1 0,0 0 0,0-1 0,1 1 0,-1-1 0,1 0 0,-1 1 0,1-1 0,0 0 0,0 0 0,0 0 0,0 0 0,0 0 0,0-1 0,5 3 0,3 2 0,2 0 0,-1 0 0,1-2 0,-1 1 0,25 4 0,66 8 0,-68-12 0,44 7 0,80 23 0,-155-34 0,1 0 0,-1 0 0,0 0 0,0 1 0,0-1 0,0 1 0,0-1 0,0 1 0,0 0 0,-1 0 0,1 1 0,-1-1 0,5 5 0,-7-6 0,1 0 0,-1-1 0,0 1 0,0 0 0,1 0 0,-1-1 0,0 1 0,0 0 0,0 0 0,0 0 0,1-1 0,-1 1 0,-1 0 0,1 0 0,0 0 0,0-1 0,0 1 0,0 0 0,0 0 0,-1-1 0,1 1 0,-1 1 0,0 0 0,-1 0 0,1-1 0,-1 1 0,1 0 0,-1-1 0,0 1 0,1-1 0,-1 0 0,0 0 0,0 0 0,-4 2 0,-20 6 0,1-1 0,-2-2 0,1-1 0,-1 0 0,-44 0 0,38-2 0,-6 1-120,6 0-129,-1-1 0,0-2 0,0-1 0,-63-8 0,76 2-6577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3:46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54 130 24575,'25'-1'0,"1"-1"0,-1-1 0,0-2 0,0 0 0,26-10 0,-48 14 0,0 0 0,0 0 0,-1 0 0,1 0 0,0 0 0,-1-1 0,1 0 0,-1 1 0,0-1 0,1 0 0,-1 0 0,0 0 0,0 0 0,2-3 0,-4 4 0,0-1 0,1 1 0,-1 0 0,0-1 0,1 1 0,-1 0 0,0-1 0,0 1 0,0 0 0,0-1 0,0 1 0,-1 0 0,1-1 0,0 1 0,0 0 0,-1-1 0,1 1 0,-1 0 0,0 0 0,1-1 0,-1 1 0,0 0 0,1 0 0,-1 0 0,0 0 0,0 0 0,0 0 0,0 0 0,0 0 0,0 0 0,0 1 0,-2-2 0,-2-2 0,-1 0 0,1 1 0,-1 0 0,1 0 0,-1 0 0,0 0 0,0 1 0,0 0 0,0 0 0,-1 1 0,1 0 0,-1 0 0,1 0 0,0 1 0,-1 0 0,1 0 0,-1 1 0,1 0 0,0 0 0,-1 0 0,1 1 0,0 0 0,0 0 0,-10 5 0,9-4 0,1 1 0,0-1 0,0 1 0,1 0 0,-1 1 0,1-1 0,0 1 0,0 0 0,1 1 0,-1-1 0,1 1 0,0 0 0,1 0 0,-1 0 0,1 0 0,0 0 0,1 1 0,0 0 0,0-1 0,0 1 0,1 0 0,-1 11 0,2-14 5,0-1 0,0 1 0,1 0-1,-1 0 1,1-1 0,0 1 0,0-1 0,1 1-1,-1-1 1,1 1 0,-1-1 0,1 0 0,0 0-1,0 0 1,1 0 0,-1 0 0,1 0-1,-1 0 1,1-1 0,0 0 0,0 1 0,0-1-1,0 0 1,7 3 0,0 0-217,1-1 0,0 0 0,0 0-1,0-1 1,1 0 0,17 1 0,-1-1-6614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3:46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37 24575,'0'-1'0,"-1"0"0,1-1 0,-1 1 0,0 0 0,1 0 0,-1-1 0,0 1 0,0 0 0,0 0 0,0 0 0,0 0 0,0 0 0,0 0 0,0 0 0,-1 1 0,1-1 0,0 0 0,0 1 0,-3-2 0,-25-10 0,26 11 0,1 1 0,-1-1 0,0 0 0,0 1 0,1 0 0,-1 0 0,0 0 0,0 0 0,0 0 0,1 0 0,-1 1 0,0-1 0,0 1 0,1 0 0,-1 0 0,1 0 0,-1 0 0,-2 2 0,1 0 0,0 0 0,0 0 0,0 0 0,0 1 0,1-1 0,0 1 0,0 0 0,0 0 0,-4 7 0,1 0 0,1 0 0,0 0 0,1 1 0,1 0 0,-1 0 0,2 0 0,-3 21 0,5-29-42,0 0-1,0 0 0,1 0 1,-1 1-1,1-1 0,0 0 1,0 0-1,0 0 0,1 0 1,-1 0-1,1-1 0,0 1 1,0 0-1,1-1 0,-1 1 1,1-1-1,-1 0 0,1 0 1,0 0-1,0 0 0,1 0 1,-1-1-1,0 1 0,1-1 1,0 0-1,-1 0 0,1 0 1,0-1-1,0 1 0,0-1 1,5 1-1,19 4-6783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3:47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24575,'-8'-1'0,"-1"1"0,1 1 0,0 0 0,0 0 0,-1 0 0,-14 5 0,21-5 0,0 0 0,1 0 0,-1 0 0,0 1 0,0-1 0,0 0 0,1 1 0,-1-1 0,1 1 0,-1-1 0,1 1 0,0 0 0,-1-1 0,1 1 0,0 0 0,0 0 0,0 0 0,1 0 0,-1 0 0,0 0 0,1 0 0,-1 0 0,1 1 0,0-1 0,0 0 0,0 0 0,0 0 0,0 0 0,0 1 0,0-1 0,1 3 0,0 1 0,1 0 0,-1 0 0,1-1 0,0 1 0,0 0 0,0-1 0,1 0 0,0 1 0,0-1 0,0 0 0,1-1 0,-1 1 0,1 0 0,0-1 0,1 0 0,-1 0 0,1 0 0,0-1 0,0 0 0,0 0 0,7 4 0,-8-6 0,1 1 0,-1-1 0,1 1 0,0-1 0,0-1 0,0 1 0,0-1 0,0 0 0,-1 0 0,1 0 0,0-1 0,0 1 0,0-1 0,0 0 0,-1-1 0,1 1 0,0-1 0,-1 0 0,1 0 0,-1-1 0,0 1 0,0-1 0,0 0 0,0 0 0,0 0 0,4-6 0,-2 4 0,-1-1 0,0-1 0,-1 1 0,1-1 0,-1 0 0,0 0 0,5-14 0,-8 18 0,0-1 0,0 0 0,0 0 0,0 0 0,0 1 0,-1-1 0,0 0 0,0 0 0,0 0 0,0 0 0,0 0 0,-1 0 0,0 1 0,0-1 0,0 0 0,0 0 0,-3-5 0,4 10-20,0-1 0,0 1 0,0 0 0,0-1 0,0 1 0,0 0 0,0-1 0,0 1 0,0 0-1,0-1 1,0 1 0,-1 0 0,1-1 0,0 1 0,0 0 0,-1-1 0,1 1 0,-1 0 0,1-1 0,0 1 0,-1-1 0,1 1-1,-1-1 1,1 1 0,-1-1 0,1 1 0,-1-1 0,0 0 0,1 1 0,-1-1 0,1 0 0,-1 1 0,0-1 0,1 0 0,-1 0-1,0 0 1,1 0 0,-1 0 0,0 1 0,0-1 0,1 0 0,-1 0 0,0-1 0,1 1 0,-1 0 0,0 0 0,1 0 0,-1 0-1,0-1 1,1 1 0,-1 0 0,0 0 0,1-1 0,-1 1 0,1-1 0,-1 1 0,1 0 0,-1-1 0,1 1 0,-1-1 0,1 1-1,-1-1 1,1 0 0,0 1 0,-1-1 0,1 1 0,-1-2 0,3 15-6806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3:47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65 24575,'-14'0'0,"-8"1"0,23 3 0,11 6 0,-5-5 0,0 0 0,0 0 0,0 1 0,-1 0 0,0 0 0,0 1 0,-1-1 0,10 16 0,-13-18 0,0 0 0,0 0 0,0 0 0,0 1 0,-1-1 0,0 0 0,0 1 0,0-1 0,0 1 0,-1 0 0,0-1 0,0 1 0,0-1 0,0 1 0,-1 0 0,0-1 0,0 1 0,-3 7 0,4-10 0,-1 0 0,0 0 0,-1 0 0,1 0 0,0-1 0,-1 1 0,1-1 0,0 1 0,-1-1 0,0 1 0,1-1 0,-1 0 0,0 0 0,0 0 0,0 0 0,0 0 0,1 0 0,-1-1 0,0 1 0,0 0 0,-1-1 0,1 0 0,0 1 0,0-1 0,0 0 0,0 0 0,0 0 0,0 0 0,-2-1 0,2 1 0,1-1 0,-1 1 0,1 0 0,-1-1 0,1 1 0,-1-1 0,1 1 0,0-1 0,0 0 0,-1 1 0,1-1 0,0 0 0,0 0 0,0 0 0,-1 0 0,1 0 0,0 0 0,1 0 0,-1 0 0,0-1 0,0 1 0,0 0 0,1-1 0,-1 1 0,1 0 0,-1-1 0,1 1 0,-1-1 0,1 1 0,0 0 0,0-1 0,0 1 0,-1-1 0,1 1 0,1-1 0,-1 1 0,0-1 0,0 1 0,1-1 0,0-2 0,2-4 0,1 0 0,0 1 0,0-1 0,1 1 0,0 0 0,0 0 0,1 0 0,0 1 0,0-1 0,1 1 0,9-6 0,10-7 0,47-27 0,-49 33 0,1 1 0,0 1 0,1 1 0,39-9 0,-63 19 0,1 0 0,0 0 0,-1 0 0,1 1 0,0-1 0,-1 1 0,1 0 0,-1-1 0,1 1 0,-1 0 0,1 1 0,-1-1 0,0 0 0,1 1 0,-1-1 0,0 1 0,0 0 0,0 0 0,0 0 0,-1 0 0,1 0 0,0 0 0,1 4 0,5 5 0,0 1 0,-1 1 0,6 13 0,1 6-26,18 36-1313,-23-54-5487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3:47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24 24575,'-4'-5'0,"-6"0"0,-6-1 0,5 1 0,8 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3:48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24575,'0'4'0,"0"7"0,4 5 0,2 9 0,0 4 0,3 7 0,0 1 0,3 3 0,-1-1 0,-1 2 0,1-1 0,-1 0 0,-3-1 0,-1-8-8191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49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28 24575,'10'-11'0,"4"-6"0,-13 17 0,-7 10 0,-3 1 0,0 0 0,-1-1 0,0 0 0,0-1 0,-1 0 0,0-1 0,-1 0 0,-23 11 0,17-8 0,17-10 0,0-1 0,0 1 0,0-1 0,0 1 0,0-1 0,0 1 0,0 0 0,1 0 0,-1-1 0,0 1 0,0 0 0,1 0 0,-1 0 0,1 0 0,-1 0 0,1 0 0,-1 0 0,1 0 0,-1 0 0,1 0 0,0 0 0,0 0 0,-1 0 0,1 0 0,0 0 0,0 0 0,0 0 0,0 1 0,0-1 0,0 0 0,1 0 0,-1 0 0,0 0 0,0 0 0,1 0 0,-1 0 0,1 0 0,-1 0 0,1 0 0,-1 0 0,1 0 0,0 0 0,0 0 0,-1-1 0,2 2 0,5 6 0,1-1 0,0 0 0,1 0 0,9 6 0,1 1 0,16 16-455,2-2 0,75 45 0,-89-62-6371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3:48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67 24575,'0'0'0,"0"0"0,-1 0 0,1 0 0,0 0 0,-1 0 0,1 0 0,0 0 0,-1 0 0,1 0 0,0 0 0,-1 0 0,1 0 0,0 0 0,-1 0 0,1 0 0,0-1 0,0 1 0,-1 0 0,1 0 0,0 0 0,-1 0 0,1-1 0,0 1 0,0 0 0,0 0 0,-1 0 0,1-1 0,0 1 0,0 0 0,0 0 0,-1-1 0,1 1 0,0 0 0,0-1 0,0 1 0,0 0 0,0-1 0,0 1 0,0-1 0,0 0 0,0 1 0,0-1 0,1 1 0,-1-1 0,0 1 0,1-1 0,-1 1 0,0-1 0,1 1 0,-1 0 0,1-1 0,-1 1 0,0 0 0,1-1 0,-1 1 0,1 0 0,-1-1 0,1 1 0,-1 0 0,1 0 0,1-1 0,15-3 0,1 0 0,1 2 0,-1 0 0,0 1 0,36 2 0,-12 0 0,37 0 0,-42 1 0,1-1 0,0-3 0,69-10 0,-78 2 0,-29 10 0,1 0 0,0 0 0,0-1 0,0 1 0,-1 0 0,1 0 0,0-1 0,-1 1 0,1 0 0,0-1 0,0 1 0,-1-1 0,1 1 0,-1-1 0,1 1 0,-1-1 0,1 1 0,-1-1 0,1 0 0,-1 1 0,1-1 0,-1 0 0,1 1 0,-1-1 0,0 0 0,0 0 0,1 1 0,-1-1 0,0 0 0,0 0 0,0-1 0,0 2 0,-1 0 0,0-1 0,0 1 0,1 0 0,-1 0 0,0 0 0,1 0 0,-1 0 0,0 0 0,1 0 0,-1 0 0,0 0 0,1 0 0,-1 0 0,0 1 0,0-1 0,1 0 0,-1 0 0,1 1 0,-1-1 0,0 1 0,1-1 0,-1 0 0,1 1 0,-1-1 0,1 1 0,-1-1 0,1 1 0,-1-1 0,0 2 0,-18 17 0,15-14 0,1 0 0,0 0 0,0 1 0,0-1 0,1 1 0,0-1 0,0 1 0,0 0 0,1 0 0,0 0 0,0 0 0,1 0 0,-1 0 0,1 0 0,0 0 0,1 0 0,0 0 0,0 0 0,0 0 0,0 0 0,1-1 0,0 1 0,0 0 0,1-1 0,3 6 0,-3-6 0,0 0 0,0 0 0,1-1 0,-1 0 0,1 1 0,0-2 0,0 1 0,1 0 0,-1-1 0,1 1 0,0-1 0,0-1 0,0 1 0,0-1 0,0 0 0,1 0 0,-1 0 0,0-1 0,1 1 0,0-2 0,-1 1 0,1 0 0,-1-1 0,1 0 0,0-1 0,9-1 0,-9 1 0,0 0 0,-1 0 0,1-1 0,-1 0 0,0 0 0,1-1 0,-1 0 0,0 0 0,-1 0 0,1 0 0,0-1 0,-1 1 0,0-1 0,0 0 0,0-1 0,0 1 0,-1-1 0,1 0 0,-1 1 0,0-1 0,-1-1 0,1 1 0,-1 0 0,0-1 0,0 1 0,-1-1 0,0 1 0,0-1 0,0 0 0,-1 0 0,1 1 0,-1-1 0,-1 0 0,1 0 0,-1 1 0,0-1 0,0 0 0,-3-5 0,4 9 0,-1-1 0,0 1 0,0-1 0,0 1 0,0-1 0,0 1 0,0 0 0,0 0 0,-1-1 0,1 1 0,-1 0 0,-2-2 0,4 4 0,0 0 0,-1 0 0,1-1 0,-1 1 0,1 0 0,0 0 0,-1 0 0,1 0 0,-1 0 0,1 0 0,0-1 0,-1 1 0,1 0 0,-1 0 0,1 0 0,-1 0 0,1 1 0,0-1 0,-1 0 0,1 0 0,-1 0 0,1 0 0,0 0 0,-1 0 0,1 1 0,-1-1 0,1 0 0,-13 18 0,-2 23 0,3 0 0,1 0 0,1 1 0,-5 68 0,6-41 0,-1-5-119,-4 23-504,-6 156 0,20-219-6203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3:59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81 24575,'-18'0'0,"18"0"0,61-1 0,207-39 126,-15 1-1617,-240 39-5335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3:59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24575,'535'0'0,"-526"0"-119,22 0 370,-30 0-326,1 0 0,-1 0 1,0-1-1,0 1 0,0 0 0,1 0 0,-1-1 0,0 1 0,0 0 1,0-1-1,0 1 0,0-1 0,0 0 0,0 1 0,0-1 0,0 0 1,0 0-1,0 1 0,1-2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27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24575,'0'-64'0,"3"65"0,5 8 0,7 14 0,-2-3 0,0-1 0,2 0 0,0-2 0,1 1 0,29 24 0,101 66 0,-113-85 0,77 55-1365,-81-55-5461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27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407 17 24575,'0'0'0,"0"-1"0,0 0 0,0 1 0,0-1 0,0 0 0,0 1 0,0-1 0,0 0 0,0 1 0,0-1 0,-1 1 0,1-1 0,0 1 0,0-1 0,-1 0 0,1 1 0,-1-1 0,1 1 0,0-1 0,-1 1 0,1-1 0,-1 1 0,1 0 0,-1-1 0,1 1 0,-1 0 0,1-1 0,-1 1 0,0 0 0,1-1 0,-1 1 0,1 0 0,-1 0 0,0 0 0,1 0 0,-1 0 0,1 0 0,-1 0 0,0 0 0,1 0 0,-1 0 0,0 0 0,1 0 0,-1 0 0,0 0 0,1 0 0,-1 1 0,1-1 0,-1 0 0,1 0 0,-1 1 0,0 0 0,-3 0 0,1 1 0,-1 0 0,1-1 0,0 1 0,0 1 0,0-1 0,-5 4 0,-53 69 0,4 2 0,3 3 0,-53 103 0,43-36-1365,54-120-5461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28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 91 24575,'-1'0'0,"0"0"0,0-1 0,0 1 0,1 0 0,-1-1 0,0 1 0,0 0 0,0-1 0,1 1 0,-1-1 0,0 1 0,1-1 0,-1 0 0,0 1 0,1-1 0,-1 0 0,1 1 0,-1-1 0,1 0 0,-1 0 0,1 0 0,0 1 0,-1-1 0,1 0 0,-1-1 0,-7-30 0,2 10 0,6 21 0,-1-1 0,0 1 0,0 0 0,0-1 0,0 1 0,0 0 0,0 0 0,0 0 0,0 0 0,0 0 0,0 0 0,-1 0 0,1 0 0,0 0 0,-1 1 0,1-1 0,0 0 0,-1 1 0,1-1 0,-1 1 0,1 0 0,-1 0 0,-2-1 0,0 1 0,0 1 0,0-1 0,0 1 0,0 0 0,0 0 0,0 0 0,1 0 0,-1 1 0,-4 2 0,-7 4 0,1 1 0,0 0 0,-18 17 0,25-20 0,-18 15 0,-22 26 0,41-41 0,1 1 0,-1-1 0,2 1 0,-1 0 0,1 1 0,0-1 0,0 1 0,1 0 0,-4 10 0,7-16 0,-1 1 0,1-1 0,0 0 0,0 1 0,-1-1 0,1 1 0,1-1 0,-1 0 0,0 1 0,1-1 0,-1 0 0,1 1 0,0-1 0,-1 0 0,1 0 0,0 1 0,1-1 0,1 2 0,-1 0 0,1-1 0,0 0 0,0 0 0,0-1 0,1 1 0,-1-1 0,1 1 0,-1-1 0,7 3 0,7 1 0,-1-1 0,1 0 0,34 5 0,-46-9 0,35 4 0,-26-4 0,0 1 0,0 0 0,0 1 0,0 0 0,0 1 0,-1 1 0,26 12 0,-38-17 0,1 1 0,-1 0 0,0-1 0,1 1 0,-1 0 0,0 0 0,0 0 0,1 0 0,-1 0 0,0 0 0,0 1 0,0-1 0,0 0 0,0 1 0,-1-1 0,1 0 0,0 1 0,-1-1 0,1 1 0,-1-1 0,1 1 0,-1-1 0,0 1 0,1-1 0,-1 1 0,0-1 0,0 1 0,0 0 0,0-1 0,-1 1 0,1-1 0,0 1 0,-1-1 0,1 1 0,-1-1 0,1 1 0,-1-1 0,0 1 0,1-1 0,-1 0 0,0 1 0,0-1 0,0 0 0,0 0 0,0 0 0,-2 2 0,-5 4 0,1-1 0,-1-1 0,0 1 0,-1-1 0,1-1 0,-13 6 0,0-3 24,0 0 0,0-1 0,0-1 0,-41 4 0,-88-5-1509,123-5-5341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29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43 24575,'-5'0'0,"4"0"0,5 0 0,8 0 0,5 0 0,9-4 0,4-2 0,2 1 0,-1 0 0,0 2 0,-2-4 0,-1 0 0,-5 1-8191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29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407 78 24575,'1'-4'0,"-1"0"0,-1 0 0,1 0 0,0 1 0,-1-1 0,0 0 0,0 1 0,0-1 0,0 0 0,0 1 0,-4-7 0,3 8 0,0 0 0,0 0 0,0 0 0,0 0 0,0 0 0,-1 1 0,1-1 0,0 1 0,-1 0 0,1-1 0,-1 1 0,0 0 0,1 0 0,-1 1 0,0-1 0,-4 0 0,-5 0 0,1 0 0,0 1 0,-1 0 0,1 1 0,0 0 0,-1 1 0,1 0 0,0 1 0,0 0 0,1 1 0,-1 0 0,1 1 0,-17 10 0,-1 2 0,1 2 0,0 0 0,-34 35 0,57-51 0,0 1 0,1 0 0,0-1 0,-1 1 0,1 0 0,1 1 0,-1-1 0,1 0 0,-1 1 0,-1 5 0,4-8 0,0 0 0,-1-1 0,1 1 0,0 0 0,0 0 0,0 0 0,0 0 0,0 0 0,1 0 0,-1 0 0,0 0 0,1 0 0,0 0 0,-1 0 0,1 0 0,0-1 0,0 1 0,0 0 0,0 0 0,0-1 0,0 1 0,1-1 0,-1 1 0,1-1 0,-1 0 0,1 1 0,2 1 0,5 2 0,1 1 0,-1-1 0,1-1 0,0 1 0,0-2 0,0 1 0,13 1 0,77 11 0,-93-15 0,66 3 0,-54-4 0,0 1 0,0 0 0,0 2 0,31 7 0,-49-10 0,0 1 0,0-1 0,0 0 0,0 0 0,0 1 0,0-1 0,0 0 0,0 1 0,0-1 0,0 1 0,0-1 0,0 1 0,0 0 0,0-1 0,-1 1 0,1 0 0,0 0 0,0 0 0,-1-1 0,1 1 0,-1 0 0,1 0 0,-1 0 0,1 0 0,-1 0 0,1 0 0,-1 0 0,0 0 0,0 0 0,1 0 0,-1 0 0,0 0 0,0 0 0,0 0 0,0 0 0,0 1 0,0-1 0,-1 0 0,1 0 0,0 0 0,0 0 0,-1 0 0,1 0 0,-1 1 0,-1 1 0,-1 1 0,1 0 0,-1-1 0,0 0 0,0 0 0,0 0 0,0 0 0,-1 0 0,-5 3 0,-20 10 0,-2-2 0,0-1 0,0-1 0,-1-2 0,0-2 0,-55 9 0,79-16-273,-1 0 0,1 0 0,0 0 0,-18-2 0,7-3-6553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30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110 161 24575,'-70'0'0,"52"0"0,50 0 0,1 0 0,100-3 0,-119 1 0,0 0 0,0 0 0,-1-1 0,1-1 0,-1-1 0,1 1 0,14-9 0,-26 11 0,1 1 0,-1 0 0,0 0 0,0-1 0,0 1 0,0-1 0,0 1 0,0-1 0,-1 0 0,1 0 0,0 0 0,-1 0 0,1 0 0,-1 0 0,0-1 0,0 1 0,0 0 0,0 0 0,1-4 0,-2 4 0,-1 0 0,1 0 0,0 0 0,-1 0 0,1-1 0,-1 1 0,1 0 0,-1 0 0,0 0 0,0 1 0,0-1 0,0 0 0,0 0 0,0 0 0,-1 1 0,1-1 0,-1 0 0,1 1 0,-1 0 0,1-1 0,-1 1 0,0 0 0,-2-2 0,-5-2 0,-1 0 0,1 0 0,-1 1 0,0 0 0,-1 1 0,1 0 0,-1 0 0,1 1 0,-1 0 0,-13 1 0,7 0 0,-1 1 0,1 1 0,-1 0 0,1 1 0,-27 8 0,39-8 0,-1 0 0,1 0 0,0 0 0,0 1 0,0 0 0,0 0 0,0 0 0,1 1 0,-1-1 0,1 1 0,0 0 0,0 1 0,0-1 0,1 1 0,0-1 0,-1 1 0,2 0 0,-1 0 0,1 0 0,-1 1 0,1-1 0,1 1 0,-1-1 0,1 1 0,0-1 0,0 1 0,1 0 0,0 0 0,0 9 0,0-8 0,1 0 0,0 0 0,0-1 0,0 1 0,1 0 0,0-1 0,0 1 0,1-1 0,0 1 0,0-1 0,0 0 0,1 0 0,0-1 0,0 1 0,0-1 0,1 0 0,-1 0 0,1 0 0,1 0 0,-1-1 0,1 0 0,-1 0 0,1-1 0,10 5 0,-1-3-341,1-1 0,0 0-1,24 2 1,3-2-6485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30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1 24575,'-8'1'0,"1"0"0,-1 0 0,1 1 0,0 0 0,-1 0 0,1 1 0,0 0 0,0 0 0,-10 7 0,0 1 0,1 1 0,-22 18 0,30-23 0,0 1 0,0 1 0,1-1 0,0 1 0,1 0 0,0 1 0,0 0 0,1 0 0,-6 16 0,10-23 0,0 1 0,0-1 0,0 0 0,0 1 0,1-1 0,-1 0 0,1 1 0,0-1 0,0 1 0,0-1 0,1 0 0,-1 1 0,1-1 0,0 1 0,0-1 0,0 0 0,0 0 0,0 0 0,1 0 0,-1 0 0,1 0 0,0 0 0,0 0 0,0 0 0,0-1 0,1 1 0,-1-1 0,1 0 0,0 0 0,-1 1 0,1-2 0,0 1 0,0 0 0,0-1 0,4 2 0,3 1-136,0 0-1,1-1 1,-1-1-1,1 0 1,0 0-1,0-1 1,0 0-1,-1-1 0,13-1 1,14-3-6690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49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29 237 24575,'28'-3'0,"-2"-2"0,1-1 0,-1-1 0,0-2 0,48-21 0,-71 29 0,0 0 0,0 0 0,-1-1 0,1 1 0,-1-1 0,1 1 0,-1-1 0,1 0 0,-1 0 0,0 0 0,0 0 0,0-1 0,0 1 0,-1 0 0,1-1 0,0 1 0,-1-1 0,0 0 0,0 1 0,1-1 0,-2 0 0,1 0 0,0 0 0,0 0 0,-1 0 0,1-5 0,-2 4 0,0 0 0,0 0 0,0 0 0,0 0 0,-1 0 0,0 0 0,1 0 0,-1 1 0,0-1 0,-1 1 0,1 0 0,-1-1 0,1 1 0,-1 0 0,0 0 0,0 1 0,-1-1 0,1 1 0,-4-3 0,-3-1 0,0 1 0,0 0 0,0 0 0,-1 1 0,1 0 0,-1 1 0,0 0 0,-1 1 0,1 0 0,-18 0 0,25 2 0,0 0 0,1 0 0,-1 0 0,0 0 0,0 1 0,0 0 0,0-1 0,0 2 0,0-1 0,1 0 0,-1 1 0,1 0 0,-1-1 0,1 1 0,-1 1 0,1-1 0,0 0 0,0 1 0,0 0 0,0-1 0,1 1 0,-1 1 0,1-1 0,0 0 0,0 0 0,0 1 0,0-1 0,0 1 0,1 0 0,-1-1 0,1 1 0,-1 8 0,0 1 0,1 0 0,1 0 0,0 0 0,0 0 0,2-1 0,-1 1 0,2 0 0,0 0 0,0-1 0,1 1 0,1-1 0,8 18 0,-8-21 0,0 0 0,0-1 0,1 1 0,0-1 0,0 0 0,1 0 0,0-1 0,0 0 0,1 0 0,0-1 0,0 0 0,0 0 0,1-1 0,0 0 0,0-1 0,16 6 0,16-1-1365,-2-4-5461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30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45 24575,'-2'0'0,"-1"0"0,0 1 0,1-1 0,-1 0 0,0 1 0,1 0 0,-1 0 0,1 0 0,-1 0 0,1 0 0,-1 0 0,1 1 0,0-1 0,0 1 0,-1-1 0,1 1 0,0 0 0,-2 3 0,0 0 0,1-1 0,0 1 0,0 0 0,1 0 0,0 0 0,-1 0 0,2 1 0,-3 9 0,2-5 0,0 0 0,1 0 0,0 0 0,1 0 0,0-1 0,1 1 0,0 0 0,0 0 0,1 0 0,4 11 0,-4-16 0,1-1 0,0 0 0,-1 1 0,2-1 0,-1 0 0,0 0 0,1-1 0,0 1 0,-1-1 0,2 0 0,-1 0 0,0 0 0,0-1 0,1 1 0,0-1 0,-1 0 0,1 0 0,0-1 0,0 1 0,0-1 0,0 0 0,0-1 0,9 1 0,3 0 0,0-1 0,0 0 0,0-1 0,0-1 0,32-8 0,-39 7 0,0-1 0,-1 1 0,1-1 0,-1-1 0,0 0 0,0 0 0,-1-1 0,15-12 0,-20 16 0,0-1 0,0 0 0,0-1 0,0 1 0,-1 0 0,1-1 0,-1 1 0,0-1 0,0 0 0,0 0 0,0 0 0,-1 0 0,1 0 0,-1 0 0,0 0 0,0 0 0,-1-1 0,1 1 0,-1 0 0,0-1 0,0 1 0,-1 0 0,0-6 0,-2-1-114,-1 0 1,-1 0-1,0 0 0,0 1 0,-1-1 1,0 1-1,-1 0 0,0 1 0,0 0 1,-1 0-1,-18-15 0,13 14-6712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31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16 128 24575,'0'0'0,"-1"0"0,1 1 0,-1-1 0,0 0 0,1 0 0,-1-1 0,1 1 0,-1 0 0,0 0 0,1 0 0,-1 0 0,1 0 0,-1-1 0,1 1 0,-1 0 0,1 0 0,-1-1 0,1 1 0,-1 0 0,1-1 0,-1 1 0,1-1 0,0 1 0,-1-1 0,1 1 0,0 0 0,-1-1 0,1 1 0,0-1 0,0 0 0,-1 1 0,1-1 0,0 1 0,0-1 0,0 1 0,0-1 0,0 1 0,-1-1 0,1 0 0,0 1 0,0-1 0,1 1 0,-1-1 0,0 0 0,0 1 0,0-1 0,0 1 0,0-1 0,1 1 0,-1-1 0,1-1 0,-1 0 0,1 1 0,0-1 0,0 0 0,0 1 0,0-1 0,0 1 0,0-1 0,0 1 0,0 0 0,1-1 0,-1 1 0,0 0 0,1 0 0,2-2 0,6 1 0,-1-1 0,1 2 0,-1-1 0,1 1 0,0 1 0,-1 0 0,1 0 0,0 1 0,-1 0 0,1 0 0,-1 1 0,1 1 0,-1 0 0,0 0 0,0 0 0,10 6 0,-12-5 0,0-1 0,0 1 0,0 0 0,-1 0 0,1 1 0,-1 0 0,0 0 0,-1 0 0,1 1 0,-1-1 0,0 2 0,-1-1 0,1 0 0,-1 1 0,0 0 0,-1 0 0,0 0 0,0 0 0,0 1 0,2 10 0,-5-15 0,0 0 0,-1 0 0,1 0 0,0 0 0,-1 0 0,0 0 0,0 0 0,1 0 0,-2 0 0,1 0 0,0 0 0,-1 0 0,1-1 0,-1 1 0,0-1 0,0 1 0,0-1 0,0 0 0,0 0 0,0 1 0,-1-2 0,1 1 0,-1 0 0,0 0 0,1-1 0,-1 1 0,0-1 0,-5 2 0,5-2 0,1 0 0,-1 0 0,0 0 0,0 0 0,0-1 0,0 1 0,0-1 0,0 0 0,0 0 0,0 0 0,0 0 0,0 0 0,0-1 0,0 1 0,0-1 0,0 0 0,0 0 0,0 0 0,0 0 0,1 0 0,-1-1 0,0 1 0,1-1 0,-1 0 0,1 0 0,0 0 0,0 0 0,0 0 0,-2-3 0,2 3 0,1-1 0,0 1 0,0-1 0,0 1 0,1-1 0,-1 0 0,1 1 0,-1-1 0,1 0 0,0 1 0,0-1 0,0 0 0,1 0 0,-1 1 0,0-1 0,1 0 0,0 1 0,0-1 0,0 1 0,0-1 0,0 1 0,0-1 0,3-3 0,4-6 0,0 0 0,1 1 0,12-12 0,-20 21 0,16-16 0,0 0 0,1 1 0,0 1 0,2 0 0,0 2 0,0 0 0,2 2 0,25-13 0,-45 24 0,0 1 0,0-1 0,0 0 0,0 0 0,0 1 0,0-1 0,0 1 0,1 0 0,-1 0 0,0 0 0,0 0 0,1 0 0,-1 0 0,0 0 0,0 1 0,0-1 0,0 1 0,0 0 0,0 0 0,1-1 0,-2 1 0,1 0 0,0 1 0,0-1 0,0 0 0,0 1 0,-1-1 0,1 1 0,-1-1 0,1 1 0,-1 0 0,1-1 0,-1 1 0,0 0 0,0 0 0,1 3 0,3 7 0,0 1 0,-1 0 0,-1 0 0,0 0 0,0 15 0,3 3 0,-3-14-273,2-1 0,0 0 0,0 0 0,9 15 0,0-5-6553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31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16 24575,'0'-4'0,"-4"-2"0,-6 1 0,-2 5 0,2 2-8191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32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16 24575,'0'0'0,"0"-1"0,0 0 0,0 1 0,0-1 0,0 0 0,0 1 0,0-1 0,-1 1 0,1-1 0,0 0 0,0 1 0,0-1 0,-1 1 0,1-1 0,0 1 0,-1-1 0,1 1 0,-1-1 0,1 1 0,0-1 0,-1 1 0,1 0 0,-1-1 0,1 1 0,-1-1 0,1 1 0,-1 0 0,0 0 0,1-1 0,-1 1 0,1 0 0,-1 0 0,1 0 0,-1 0 0,0 0 0,1 0 0,-1-1 0,0 1 0,1 1 0,-1-1 0,1 0 0,-1 0 0,0 0 0,1 0 0,-1 0 0,0 1 0,0-1 0,-1 1 0,1-1 0,0 0 0,-1 1 0,1 0 0,0-1 0,0 1 0,-1 0 0,1 0 0,0 0 0,0 0 0,0 0 0,0 0 0,0 0 0,0 0 0,1 0 0,-1 0 0,0 0 0,0 1 0,1-1 0,-2 2 0,2 2 0,-1-1 0,1 0 0,0 1 0,0-1 0,0 1 0,1-1 0,0 0 0,0 1 0,0-1 0,2 7 0,22 44 0,-15-35 0,24 49-115,40 91 359,-62-129-617,-1 1-1,-1 0 0,6 40 1,-12-40-6453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32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17 227 24575,'0'0'0,"-1"0"0,0 0 0,1-1 0,-1 1 0,0 0 0,1 0 0,-1 0 0,0 0 0,1-1 0,-1 1 0,0 0 0,1-1 0,-1 1 0,0 0 0,1-1 0,-1 1 0,1-1 0,-1 1 0,1-1 0,-1 1 0,1-1 0,0 1 0,-1-1 0,1 0 0,-1 1 0,1-1 0,0 0 0,0 1 0,-1-1 0,1 0 0,0 1 0,0-1 0,0 0 0,0 1 0,0-1 0,0 0 0,0 1 0,0-1 0,0 0 0,0 1 0,0-1 0,0 0 0,1 0 0,-1 1 0,0-2 0,1 0 0,0-1 0,-1 0 0,1 1 0,0-1 0,1 1 0,-1-1 0,0 1 0,1-1 0,-1 1 0,4-3 0,6-5 0,0 2 0,1-1 0,0 1 0,1 1 0,24-10 0,69-18 0,-8 4 0,-85 24 0,1-1 0,-1 0 0,14-12 0,-20 15 0,-10 19 0,1-1 0,1 1 0,0-1 0,0 1 0,1 0 0,1-1 0,1 1 0,0 0 0,0-1 0,1 0 0,10 26 0,-10-32 0,0 0 0,1 0 0,0 0 0,0 0 0,1-1 0,0 1 0,0-1 0,0 0 0,1-1 0,0 1 0,0-1 0,0 0 0,0-1 0,1 0 0,0 0 0,0 0 0,0-1 0,1 0 0,-1 0 0,1-1 0,-1 1 0,10 0 0,-10-2 0,1 0 0,-1-1 0,0 1 0,1-1 0,-1-1 0,0 1 0,0-1 0,0-1 0,1 1 0,-1-1 0,0-1 0,-1 1 0,1-1 0,11-6 0,-14 6 0,1-1 0,-1 1 0,0-1 0,0 0 0,-1 0 0,1 0 0,-1 0 0,0-1 0,0 1 0,0-1 0,-1 0 0,0 1 0,1-1 0,-2 0 0,1-1 0,-1 1 0,1 0 0,-1 0 0,-1-1 0,1-7 0,-1 5 0,0 0 0,0 0 0,-1 0 0,0 0 0,0 0 0,-1 0 0,0 0 0,0 1 0,-1-1 0,0 0 0,-1 1 0,1 0 0,-1 0 0,-1 0 0,1 0 0,-10-9 0,14 15 0,-1 1 0,1-1 0,-1 1 0,1-1 0,-1 1 0,1 0 0,-1-1 0,0 1 0,1-1 0,-1 1 0,1 0 0,-1 0 0,0-1 0,1 1 0,-1 0 0,0 0 0,1 0 0,-1 0 0,0 0 0,1 0 0,-1 0 0,0 0 0,1 0 0,-1 0 0,0 0 0,1 0 0,-1 0 0,0 0 0,1 1 0,-2-1 0,1 1 0,0 1 0,0-1 0,0 0 0,0 0 0,0 0 0,1 1 0,-1-1 0,0 1 0,1-1 0,-1 0 0,1 1 0,-1-1 0,1 2 0,-6 54 0,6-53 0,2 89 0,4 0 0,29 150 0,-11-98 0,-22-130 0,-1 0 0,0 0 0,0 0 0,-2 1 0,0-1 0,-5 28 0,5-39 0,0 0 0,0-1 0,0 1 0,-1 0 0,1-1 0,-1 1 0,0-1 0,0 0 0,0 1 0,0-1 0,0 0 0,-1 0 0,1 0 0,-1-1 0,0 1 0,0-1 0,0 1 0,0-1 0,-1 0 0,1 0 0,0-1 0,-1 1 0,0-1 0,1 1 0,-1-1 0,0 0 0,1 0 0,-1-1 0,0 1 0,0-1 0,0 0 0,-4 0 0,-27-6-1365,1-4-5461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32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24575,'-5'0'0,"4"4"0,5 2 0,3 5 0,5-1 0,-1-6 0,-1-7 0,-3-9 0,-3-2-8191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33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0 24575,'-4'0'0,"-1"0"0,1 0 0,-1 1 0,1-1 0,0 1 0,0 0 0,-1 0 0,1 0 0,-6 3 0,9-3 0,0 0 0,0 0 0,0 0 0,0 0 0,0 0 0,0 0 0,0 0 0,0 1 0,0-1 0,0 0 0,1 0 0,-1 1 0,0-1 0,1 1 0,-1-1 0,1 1 0,0-1 0,0 1 0,-1-1 0,1 1 0,0-1 0,0 1 0,0-1 0,0 1 0,1-1 0,-1 1 0,0-1 0,1 1 0,-1-1 0,1 2 0,17 55 0,46 101 0,6 20 0,-54-132 0,14 54 0,-26-87 0,-1 0 0,-1 0 0,-1 0 0,0 0 0,-1 15 0,0-23 0,-1 0 0,0 0 0,0-1 0,-1 1 0,0 0 0,0-1 0,0 1 0,0-1 0,-1 0 0,0 0 0,0 0 0,0 0 0,-1 0 0,0-1 0,0 1 0,0-1 0,0 0 0,-1-1 0,0 1 0,1-1 0,-1 1 0,0-2 0,-1 1 0,1 0 0,0-1 0,-1 0 0,0 0 0,1-1 0,-10 2 0,1-1 0,0 0 0,0-1 0,0 0 0,0-1 0,0-1 0,-1 0 0,1-1 0,0 0 0,0-1 0,1-1 0,-17-6 0,-17-14-1365,7-3-5461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33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24575,'-4'0'0,"-6"0"0,-1 5 0,5 1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33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27 24575,'0'-1'0,"-1"0"0,1 0 0,-1 0 0,1 0 0,-1-1 0,0 1 0,1 0 0,-1 0 0,0 1 0,0-1 0,0 0 0,0 0 0,0 0 0,0 0 0,0 1 0,0-1 0,0 0 0,0 1 0,0-1 0,0 1 0,-1-1 0,1 1 0,0 0 0,0 0 0,0-1 0,-1 1 0,-1 0 0,-40-5 0,39 5 0,-16-1 0,0 1 0,-30 3 0,44-2 0,1 0 0,-1 0 0,1 0 0,-1 0 0,1 1 0,0 0 0,0 0 0,0 0 0,0 1 0,0 0 0,0 0 0,1 0 0,-1 0 0,-3 5 0,6-6 0,1 0 0,-1 0 0,1 1 0,0-1 0,0 0 0,0 1 0,0-1 0,1 1 0,-1-1 0,1 1 0,-1-1 0,1 1 0,0-1 0,0 1 0,0-1 0,0 1 0,0-1 0,1 1 0,-1-1 0,1 1 0,0-1 0,-1 1 0,1-1 0,0 0 0,1 1 0,-1-1 0,0 0 0,1 0 0,-1 0 0,1 0 0,0 0 0,1 2 0,8 8 0,0-1 0,0 0 0,24 16 0,-33-26 0,86 59 0,35 29 0,-120-88 0,-1 2 0,0-1 0,1 0 0,-1 0 0,0 1 0,0-1 0,0 1 0,0 0 0,-1-1 0,1 1 0,-1 0 0,0 0 0,1 0 0,-1 0 0,-1 0 0,1 0 0,0 0 0,0 6 0,-2-6 0,1-1 0,-1 0 0,1 1 0,-1-1 0,0 0 0,0 0 0,0 0 0,0 1 0,-1-1 0,1 0 0,0-1 0,-1 1 0,0 0 0,1 0 0,-1-1 0,0 1 0,0-1 0,0 1 0,0-1 0,0 0 0,0 0 0,0 0 0,0 0 0,0 0 0,-4 1 0,-10 2 0,1 0 0,-1-1 0,0-1 0,0 0 0,0-1 0,0-1 0,0-1 0,0 0 0,0-1 0,1-1 0,-25-6 0,17-1-1365,6-1-5461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34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31 24575,'0'-1'0,"0"0"0,-1 0 0,1 0 0,0 0 0,-1 0 0,1 0 0,-1 0 0,1 0 0,-1 0 0,1 1 0,-1-1 0,0 0 0,0 0 0,1 0 0,-1 1 0,0-1 0,0 0 0,0 1 0,0-1 0,0 1 0,0-1 0,0 1 0,0-1 0,0 1 0,0 0 0,0 0 0,0-1 0,0 1 0,0 0 0,0 0 0,0 0 0,0 0 0,0 0 0,0 0 0,0 0 0,0 1 0,-2-1 0,-2 1 0,0-1 0,0 1 0,-1 0 0,1 0 0,0 1 0,-6 2 0,3 1 0,0 0 0,0 1 0,0 0 0,1 1 0,0 0 0,0 0 0,1 0 0,-1 1 0,2 0 0,-1 0 0,-8 18 0,7-12 0,1 1 0,0-1 0,1 1 0,1 1 0,0-1 0,-2 28 0,5-38 0,1 0 0,0 0 0,0 0 0,0 0 0,1 0 0,0 0 0,0 0 0,0 0 0,1 0 0,-1 0 0,1-1 0,0 1 0,1 0 0,-1-1 0,1 0 0,-1 0 0,7 7 0,-4-7 0,0 1 0,0-1 0,1 0 0,0 0 0,0-1 0,0 1 0,0-1 0,0-1 0,1 1 0,-1-1 0,12 2 0,-5-1 0,1-1 0,-1-1 0,1 0 0,-1-1 0,1-1 0,0 0 0,-1 0 0,0-2 0,1 0 0,-1 0 0,0-1 0,19-9 0,-24 9 0,0-1 0,-1-1 0,1 1 0,-1-1 0,-1 0 0,1 0 0,-1-1 0,0 0 0,-1 0 0,0-1 0,0 1 0,0-1 0,-1 0 0,0-1 0,0 1 0,-1-1 0,-1 1 0,1-1 0,-1 0 0,-1 0 0,1 0 0,-2 0 0,0-18 0,0 20 0,0 0 0,-1-1 0,0 1 0,-1 0 0,0 0 0,0 0 0,0 0 0,-1 0 0,0 0 0,0 1 0,-1 0 0,0-1 0,0 1 0,0 0 0,-1 1 0,0-1 0,0 1 0,0 0 0,-1 0 0,1 1 0,-1-1 0,0 1 0,-1 1 0,1-1 0,-1 1 0,1 0 0,-1 1 0,0-1 0,-13-1 0,-44-3-1365,38 7-5461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37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16 221 24575,'-1'0'0,"1"0"0,-1 0 0,0 0 0,1 0 0,-1 0 0,1 1 0,-1-1 0,0 0 0,1 0 0,-1 0 0,1 1 0,-1-1 0,1 0 0,-1 0 0,1 1 0,-1-1 0,1 1 0,-1-1 0,1 0 0,-1 1 0,1-1 0,0 1 0,-1-1 0,1 1 0,0-1 0,-1 1 0,1-1 0,0 1 0,0 0 0,-1 22 0,14 20 0,-9-35 0,55 105 0,-58-111 0,0-1 0,0 1 0,0-1 0,0 1 0,1-1 0,-1 1 0,0-1 0,1 0 0,-1 1 0,1-1 0,-1 0 0,1 0 0,0 0 0,-1 0 0,4 1 0,-4-2 0,0 0 0,1 0 0,-1 0 0,0 0 0,0 0 0,0 0 0,1 0 0,-1-1 0,0 1 0,0 0 0,0-1 0,0 1 0,0-1 0,0 1 0,0-1 0,0 1 0,0-1 0,0 0 0,1 0 0,4-6 0,0 0 0,0 1 0,-1-2 0,0 1 0,7-13 0,1-3 0,115-193 0,-101 167 0,-16 27-82,-9 15-46,1 1 0,0 0-1,1 0 1,-1 0 0,1 1-1,0-1 1,0 1 0,1 0-1,5-5 1,0 5-6698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49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36 24575,'-6'-16'0,"2"2"0,4 14 0,1-1 0,-1 1 0,1-1 0,-1 1 0,1-1 0,-1 1 0,1 0 0,-1-1 0,1 1 0,0 0 0,-1-1 0,1 1 0,-1 0 0,1 0 0,0 0 0,-1-1 0,1 1 0,0 0 0,-1 0 0,1 0 0,0 0 0,-1 0 0,1 0 0,0 0 0,-1 1 0,2-1 0,4 1 0,0 0 0,0 0 0,0 1 0,-1-1 0,1 1 0,0 1 0,-1-1 0,0 1 0,1 0 0,-1 0 0,0 1 0,-1-1 0,1 1 0,0 0 0,-1 1 0,0-1 0,0 1 0,-1-1 0,1 1 0,-1 0 0,5 9 0,-2-1 0,0-1 0,0 1 0,-1 0 0,-1 0 0,0 0 0,-1 1 0,-1-1 0,2 21 0,-4 8 0,23-112 0,-19 57 0,1 1 0,1 0 0,0 0 0,1 0 0,0 1 0,1 0 0,0 0 0,14-14 0,-19 22 0,-1 0 0,1 1 0,0-1 0,0 1 0,0-1 0,1 1 0,-1 0 0,1 0 0,-1 0 0,1 1 0,-1-1 0,1 1 0,0 0 0,0 0 0,0 0 0,-1 1 0,1-1 0,0 1 0,0 0 0,0 0 0,0 0 0,0 1 0,0-1 0,0 1 0,0 0 0,-1 0 0,1 0 0,0 1 0,-1-1 0,1 1 0,-1 0 0,6 4 0,-4-2 0,0 1 0,0 0 0,0 0 0,-1 0 0,0 1 0,0-1 0,-1 1 0,0 0 0,0 0 0,0 1 0,0-1 0,2 13 0,-1-6 0,-2 1 0,1-1 0,-2 0 0,0 1 0,-1 20 0,1-32-33,-1-1 0,-1 1-1,1 0 1,0 0 0,0 0-1,-1-1 1,1 1 0,-1 0 0,1 0-1,-1-1 1,0 1 0,1 0-1,-1-1 1,0 1 0,0-1-1,-1 1 1,1-1 0,0 1 0,0-1-1,-1 0 1,1 0 0,0 0-1,-1 0 1,1 0 0,-1 0-1,0 0 1,1 0 0,-1 0 0,0-1-1,1 1 1,-1-1 0,0 1-1,0-1 1,0 0 0,1 1-1,-1-1 1,0 0 0,0 0 0,0-1-1,-2 1 1,-16-3-6793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34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24575,'-1'-10'0,"2"0"0,-1 0 0,1 0 0,5-18 0,-5 26 0,-1 1 0,1-1 0,-1 1 0,1-1 0,0 1 0,-1 0 0,1-1 0,0 1 0,0 0 0,0 0 0,0 0 0,0 0 0,0 0 0,0 0 0,1 0 0,-1 0 0,2-1 0,-1 2 0,-1-1 0,1 1 0,0 0 0,-1 0 0,1 0 0,0 0 0,-1 0 0,1 0 0,0 0 0,-1 1 0,1-1 0,-1 0 0,1 1 0,0 0 0,-1-1 0,1 1 0,-1 0 0,1 0 0,1 1 0,5 4 0,-1 0 0,0 0 0,-1 0 0,0 1 0,0 0 0,0 0 0,-1 0 0,0 1 0,8 15 0,0 4 0,15 48 0,-9-6 0,-13-42 0,14 33 0,-20-59 0,0-1 0,0 1 0,0-1 0,0 1 0,0-1 0,0 1 0,0-1 0,0 1 0,1-1 0,-1 1 0,0-1 0,0 1 0,1-1 0,-1 1 0,0-1 0,1 0 0,-1 1 0,0-1 0,1 0 0,-1 1 0,1-1 0,-1 0 0,1 1 0,-1-1 0,0 0 0,1 0 0,-1 0 0,1 1 0,0-1 0,6-13 0,-3-27 0,-2 9 0,0 0 0,12-48 0,-12 69 0,1-1 0,0 0 0,1 1 0,0 0 0,0 0 0,1 0 0,1 1 0,0-1 0,0 1 0,14-15 0,-19 22 0,1 0 0,0 1 0,0-1 0,0 0 0,0 0 0,1 1 0,-1-1 0,0 1 0,1 0 0,-1 0 0,1 0 0,-1 0 0,1 0 0,-1 1 0,1-1 0,0 1 0,-1-1 0,1 1 0,0 0 0,3 0 0,-3 1 0,0 0 0,-1 0 0,1 0 0,-1 1 0,1-1 0,-1 1 0,1-1 0,-1 1 0,0 0 0,0 0 0,1 0 0,-1 0 0,-1 0 0,1 0 0,3 5 0,2 6 0,-1-1 0,0 2 0,-1-1 0,0 0 0,-1 1 0,4 18 0,7 99-1365,-11-67-5461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35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24575,'5'0'0,"5"5"0,6 5 0,4 10 0,3 10 0,3 10 0,0 10 0,2 10 0,-1 9 0,4 5 0,-3 3 0,-2 2 0,-1 1 0,-5 0 0,-5-14-8191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36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383 211 24575,'0'-5'0,"0"1"0,0 0 0,1 0 0,-1-1 0,1 1 0,0 0 0,0 0 0,1-1 0,-1 1 0,1 0 0,2-3 0,-3 5 0,0 1 0,0-1 0,0 1 0,1 0 0,-1 0 0,0 0 0,1 0 0,-1 0 0,1 0 0,-1 0 0,1 0 0,-1 1 0,1-1 0,0 0 0,-1 1 0,1-1 0,0 1 0,-1 0 0,1 0 0,0-1 0,0 1 0,-1 0 0,1 1 0,0-1 0,0 0 0,-1 0 0,1 1 0,0-1 0,-1 1 0,3 0 0,-3 0 0,0-1 0,0 0 0,0 0 0,0 0 0,0 1 0,1-1 0,-2 1 0,1-1 0,0 1 0,0-1 0,0 1 0,0-1 0,0 1 0,0 0 0,0 0 0,-1-1 0,1 1 0,0 0 0,-1 0 0,1 0 0,0 0 0,-1 0 0,1 0 0,-1 0 0,0 0 0,1 0 0,-1 0 0,0 0 0,0 0 0,1 0 0,-1 0 0,0 0 0,0 0 0,0 0 0,0 0 0,0 0 0,-1 1 0,1-1 0,0 0 0,0 0 0,-1 0 0,1 0 0,0 0 0,-1 0 0,1 0 0,-1 0 0,0 0 0,1-1 0,-1 1 0,-1 1 0,-1 3 0,-1-1 0,1-1 0,-1 1 0,0 0 0,0-1 0,0 0 0,-1 0 0,1 0 0,-7 3 0,7-4 0,1-1 0,0 0 0,0 0 0,0 0 0,-1 0 0,1-1 0,0 1 0,-1-1 0,1 0 0,-1 0 0,1 0 0,0 0 0,-1-1 0,1 1 0,0-1 0,-1 0 0,1 0 0,0 0 0,0-1 0,-4-1 0,3 0 0,0 0 0,0 0 0,0-1 0,0 1 0,1-1 0,0 0 0,-1 0 0,1 0 0,0-1 0,1 1 0,-1-1 0,-1-5 0,0 0 0,0-1 0,1 0 0,0 0 0,0 0 0,1 0 0,1 0 0,0-1 0,1 1 0,0 0 0,0-1 0,4-16 0,-4 27 0,0 0 0,0 1 0,0-1 0,0 0 0,1 0 0,-1 1 0,0-1 0,0 0 0,1 1 0,-1-1 0,0 1 0,1-1 0,-1 0 0,1 1 0,-1-1 0,0 1 0,1-1 0,-1 1 0,1-1 0,0 1 0,-1-1 0,1 1 0,-1 0 0,2-1 0,-2 1 0,1 0 0,0 0 0,0 0 0,-1 1 0,1-1 0,-1 0 0,1 0 0,0 1 0,-1-1 0,1 0 0,-1 1 0,1-1 0,0 1 0,-1-1 0,1 1 0,-1-1 0,1 1 0,-1-1 0,1 2 0,18 34 0,6 37 0,-3 2 0,15 101 0,-13-57 0,-12-65 0,30 161 0,-42-214 0,1 41 0,-1-42 0,0 1 0,0 0 0,0 0 0,0 0 0,-1 0 0,1-1 0,0 1 0,0 0 0,-1 0 0,1-1 0,0 1 0,-1 0 0,1 0 0,-1-1 0,1 1 0,0-1 0,-1 1 0,0 0 0,1-1 0,-1 1 0,1-1 0,-1 1 0,0-1 0,1 1 0,-1-1 0,0 0 0,0 1 0,1-1 0,-1 0 0,0 1 0,0-1 0,0 0 0,1 0 0,-1 0 0,0 0 0,0 0 0,0 0 0,1 0 0,-1 0 0,0 0 0,0 0 0,0 0 0,1-1 0,-1 1 0,0 0 0,0-1 0,-12-4 0,2 0 0,-1-1 0,-20-15 0,25 16 0,1 0 0,-1 1 0,1-1 0,-1 2 0,0-1 0,-1 1 0,1 0 0,-1 0 0,1 1 0,-1 0 0,0 0 0,0 1 0,0 0 0,-12 0 0,9 3 0,0 0 0,-1 1 0,1 0 0,0 1 0,0 0 0,1 0 0,-1 1 0,1 1 0,0 0 0,0 0 0,-15 13 0,10-5 0,0 0 0,1 1 0,1 0 0,0 1 0,-19 32 0,29-44-76,0 0 1,1 1-1,0-1 0,0 1 0,0 0 0,0 0 0,1 0 0,-1 0 1,1 0-1,1 0 0,-1 0 0,1 0 0,0 0 0,0 0 1,0 0-1,1 0 0,1 7 0,7 12-6750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36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20 181 24575,'-2'-3'0,"-1"-1"0,1 1 0,0-1 0,0 0 0,1 0 0,-1 0 0,1 0 0,0 0 0,0-1 0,0 1 0,0 0 0,1 0 0,0-1 0,0 1 0,0 0 0,0-1 0,1 1 0,0 0 0,0 0 0,0-1 0,0 1 0,0 0 0,1 0 0,0 0 0,0 1 0,0-1 0,0 0 0,1 1 0,-1-1 0,1 1 0,0 0 0,0 0 0,4-3 0,-7 5 0,1 0 0,0 1 0,0-1 0,1 0 0,-1 1 0,0-1 0,0 1 0,0-1 0,0 1 0,0 0 0,1-1 0,-1 1 0,0 0 0,0 0 0,0 0 0,1 0 0,-1 0 0,0 0 0,0 0 0,0 0 0,1 0 0,-1 1 0,0-1 0,0 1 0,0-1 0,0 1 0,2 0 0,-1 1 0,-1-1 0,1 1 0,0 0 0,-1 0 0,1 0 0,-1 0 0,1 1 0,-1-1 0,0 0 0,0 1 0,0-1 0,1 4 0,1 6 0,-1 1 0,1 0 0,-1 25 0,-1-34 0,-1 0 0,0 0 0,0-1 0,0 1 0,0 0 0,0 0 0,-1 0 0,1-1 0,-1 1 0,0 0 0,0 0 0,-1-1 0,1 1 0,-4 5 0,5-9 0,0 0 0,-1 0 0,1 0 0,0 1 0,0-1 0,-1 0 0,1 0 0,0 0 0,-1 0 0,1 0 0,0 0 0,0 0 0,-1 0 0,1 0 0,0 0 0,-1 0 0,1 0 0,0 0 0,0 0 0,-1 0 0,1 0 0,0 0 0,-1-1 0,1 1 0,0 0 0,0 0 0,-1 0 0,1 0 0,0-1 0,0 1 0,-1 0 0,1 0 0,0 0 0,0-1 0,0 1 0,0 0 0,-1 0 0,1-1 0,0 1 0,0 0 0,0 0 0,0-1 0,0 1 0,0 0 0,0-1 0,0 1 0,0 0 0,0-1 0,0 1 0,0 0 0,0 0 0,0-1 0,-4-18 0,3 9 0,0 0 0,1-1 0,1 1 0,0 0 0,0 0 0,1-1 0,0 1 0,1 0 0,0 0 0,1 1 0,9-18 0,-12 23 0,1 1 0,-1 0 0,1 1 0,0-1 0,0 0 0,0 0 0,1 1 0,-1-1 0,1 1 0,-1 0 0,1 0 0,0 0 0,0 0 0,-1 0 0,2 1 0,-1-1 0,0 1 0,0 0 0,0 0 0,1 0 0,-1 0 0,0 0 0,1 1 0,-1-1 0,0 1 0,1 0 0,-1 0 0,1 1 0,-1-1 0,0 1 0,1-1 0,-1 1 0,0 0 0,1 0 0,-1 1 0,0-1 0,0 1 0,0-1 0,3 4 0,1-1 9,0 1-1,-1 1 1,0-1-1,0 1 0,0 0 1,-1 0-1,0 1 1,5 8-1,32 63-568,-30-56-321,0 4-5945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36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105 187 24575,'1'-47'0,"0"27"0,0-1 0,-2 1 0,0-1 0,-5-20 0,6 40 0,0 0 0,0 0 0,-1 0 0,1 0 0,0 0 0,-1 0 0,1 0 0,-1 0 0,1 0 0,-1 1 0,1-1 0,-1 0 0,1 0 0,-1 0 0,0 1 0,0-2 0,0 2 0,1 0 0,-1 0 0,1 0 0,0 0 0,-1 0 0,1 0 0,-1 0 0,1 0 0,-1 0 0,1 0 0,0 0 0,-1 0 0,1 0 0,-1 0 0,1 0 0,-1 0 0,1 0 0,0 0 0,-1 1 0,1-1 0,0 0 0,-1 0 0,1 1 0,-1-1 0,1 0 0,-3 3 0,1-1 0,0 1 0,0-1 0,0 1 0,0 0 0,0-1 0,1 1 0,-3 5 0,-8 23 0,2 2 0,0-1 0,3 1 0,0 0 0,2 1 0,2 0 0,1-1 0,3 45 0,8 27 0,31 138 0,-21-148 0,11 179 0,-30-265 17,0 1 0,0 0 1,-2 0-1,1-1 0,-1 1 0,-6 18 0,7-25-74,0-1 0,0 1 0,-1 0 0,1-1-1,-1 1 1,1 0 0,-1-1 0,0 0 0,0 1 0,0-1 0,0 0 0,-1 0-1,1 0 1,0-1 0,-1 1 0,1 0 0,-1-1 0,0 0 0,0 0 0,1 1 0,-1-2-1,0 1 1,0 0 0,0 0 0,-6-1 0,-19-1-6769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37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1 240 24575,'16'-15'0,"0"1"0,1 1 0,1 0 0,0 1 0,0 1 0,1 1 0,30-11 0,11 0 0,75-15 0,3-1 0,-129 35 0,-1-1 0,0 0 0,1 0 0,-1-1 0,-1 0 0,1-1 0,8-6 0,-31 21 0,-13 18 0,24-22 0,0 1 0,0-1 0,0 1 0,1 0 0,0 1 0,1-1 0,-1 0 0,0 10 0,2-14 0,1-1 0,0 1 0,0-1 0,0 1 0,1-1 0,-1 1 0,1-1 0,-1 1 0,1-1 0,0 0 0,0 1 0,0-1 0,0 0 0,0 0 0,0 0 0,1 1 0,-1-1 0,1 0 0,-1-1 0,1 1 0,0 0 0,0 0 0,0-1 0,0 1 0,0-1 0,0 0 0,0 0 0,1 1 0,2 0 0,3 0 0,1 1 0,0-1 0,0 0 0,0-1 0,0 0 0,0 0 0,0-1 0,0 0 0,0-1 0,0 0 0,0 0 0,0-1 0,0 0 0,0-1 0,12-5 0,-13 5 0,1-1 0,-1 0 0,0 0 0,0-1 0,-1-1 0,14-11 0,-17 14 0,-1-1 0,1 0 0,-1 0 0,0 0 0,0 0 0,-1 0 0,1 0 0,-1-1 0,0 0 0,0 1 0,-1-1 0,3-9 0,-4 12 0,1 0 0,-1 1 0,0-1 0,0 0 0,0 0 0,0 0 0,0 1 0,-1-1 0,1 0 0,0 0 0,-1 1 0,1-1 0,-1 0 0,0 1 0,0-1 0,1 0 0,-1 1 0,0-1 0,0 1 0,0-1 0,-1 1 0,-1-2 0,0 1 0,0 0 0,0 0 0,-1 0 0,1 0 0,0 1 0,-1-1 0,1 1 0,-1 0 0,0 0 0,-4 0 0,-8-1 0,1 1 0,-1 1 0,1 0 0,-19 3 0,-10 9-1365,26-6-5461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37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279 122 24575,'2'-1'0,"0"1"0,0-1 0,-1 1 0,1-1 0,-1 0 0,1 0 0,0 0 0,-1 0 0,0 0 0,1 0 0,-1 0 0,0-1 0,1 1 0,-1 0 0,0-1 0,0 1 0,0-1 0,0 1 0,0-1 0,-1 0 0,2-2 0,0 0 0,0 0 0,-1 0 0,0 0 0,0 0 0,0 0 0,0 0 0,0 0 0,-1-6 0,0 8 0,-1-1 0,0 1 0,0-1 0,0 1 0,0-1 0,0 1 0,0 0 0,-1-1 0,1 1 0,-1 0 0,1 0 0,-1 0 0,0 0 0,0 1 0,0-1 0,0 0 0,0 1 0,0-1 0,-1 1 0,1 0 0,0 0 0,-1 0 0,1 0 0,-1 0 0,1 0 0,-1 1 0,1-1 0,-4 1 0,-2-2 0,0 1 0,0 1 0,0-1 0,0 1 0,0 1 0,0 0 0,-15 3 0,11 0 0,0 0 0,0 1 0,0 1 0,1 0 0,0 0 0,0 1 0,0 0 0,1 1 0,-16 17 0,20-20 0,1 1 0,0 0 0,0 0 0,0 0 0,1 1 0,0-1 0,0 1 0,1 0 0,0 0 0,0 0 0,1 1 0,0-1 0,0 1 0,1-1 0,-1 1 0,2 0 0,-1 11 0,1-16 0,1 1 0,0-1 0,-1 0 0,1 1 0,0-1 0,0 0 0,1 1 0,-1-1 0,1 0 0,-1 0 0,1 0 0,0 0 0,0-1 0,1 1 0,-1 0 0,0-1 0,4 3 0,-1-2 0,0 1 0,0-1 0,0-1 0,0 1 0,1-1 0,-1 0 0,1 0 0,-1 0 0,10 1 0,-4-2 0,-1 0 0,1 0 0,0-1 0,-1 0 0,1-1 0,0 0 0,-1-1 0,1 0 0,-1-1 0,20-7 0,-22 6 0,-1-1 0,1 0 0,-1 0 0,0-1 0,0 0 0,-1 0 0,1 0 0,-1-1 0,5-8 0,-7 10 0,-1 0 0,0 1 0,0-1 0,-1 0 0,0 0 0,0 0 0,0-1 0,0 1 0,-1 0 0,0-1 0,0 1 0,0-1 0,0 0 0,-1 1 0,-1-9 0,-4 2 0,0 15 0,-3 20 0,8-19 6,0-1-1,0 1 1,0 0-1,1 0 0,0 0 1,-1 0-1,1-1 1,1 1-1,-1 0 1,1-1-1,-1 1 1,1-1-1,0 0 0,0 0 1,0 1-1,1-1 1,-1 0-1,1-1 1,0 1-1,-1 0 1,7 3-1,-3-2-154,1 1 1,0-2-1,0 1 1,0-1-1,1 0 1,-1 0-1,1-1 1,-1 0-1,14 1 1,8 0-6678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38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77 187 24575,'-1'-16'0,"-2"1"0,0 0 0,0 0 0,-2 0 0,-9-23 0,3 7 0,-4-2 0,5 24 0,9 9 0,0 1 0,1-1 0,-1 0 0,1 1 0,0-1 0,-1 0 0,1 1 0,-1-1 0,1 0 0,-1 1 0,1-1 0,0 1 0,-1-1 0,1 1 0,0-1 0,-1 1 0,1-1 0,0 1 0,0-1 0,0 1 0,-1-1 0,1 1 0,0-1 0,0 1 0,0 0 0,0 0 0,-1 16 0,0-1 0,1 0 0,0 1 0,2-1 0,0 1 0,1-1 0,7 25 0,-6-23 0,4 21 0,1-1 0,3-1 0,0 0 0,24 46 0,-35-81 0,0 0 0,0 0 0,1 0 0,-1 0 0,1 0 0,-1 0 0,1 0 0,0-1 0,0 1 0,0 0 0,0-1 0,0 1 0,4 1 0,-5-3 0,-1 0 0,1 1 0,0-1 0,-1 0 0,1 0 0,-1 0 0,1 0 0,0 0 0,-1 0 0,1 0 0,-1-1 0,1 1 0,-1 0 0,1 0 0,0 0 0,-1 0 0,1-1 0,-1 1 0,1 0 0,-1-1 0,1 1 0,0-1 0,0 0 0,0-1 0,0 1 0,0-1 0,0 1 0,0-1 0,0 1 0,0-1 0,-1 0 0,1 1 0,0-1 0,-1-2 0,5-13 0,-2 0 0,2 0 0,0 1 0,1 0 0,12-24 0,-16 35 0,1 1 0,0 0 0,0 0 0,0 0 0,1 0 0,-1 1 0,1-1 0,0 1 0,0 0 0,0 0 0,0 1 0,1-1 0,-1 1 0,1 0 0,-1 0 0,1 0 0,0 0 0,0 1 0,0 0 0,7-1 0,-3 2 0,1 0 0,-1 0 0,1 1 0,-1 0 0,0 1 0,1 0 0,-1 0 0,0 1 0,0 0 0,-1 1 0,11 5 0,-15-8 0,0 1 0,-1 1 0,1-1 0,0 0 0,-1 1 0,1 0 0,-1-1 0,0 1 0,0 1 0,0-1 0,-1 0 0,1 1 0,-1-1 0,1 1 0,-1 0 0,0 0 0,-1 0 0,1 0 0,-1 0 0,0 0 0,0 0 0,0 1 0,0-1 0,-1 0 0,1 1 0,-2 4 0,1-5 5,-1-1 1,0 1-1,0-1 0,-1 1 0,1-1 0,-1 0 1,0 1-1,0-1 0,0 0 0,0 0 1,0 0-1,0-1 0,-1 1 0,0 0 0,1-1 1,-1 0-1,0 0 0,0 0 0,0 0 0,-1 0 1,1 0-1,-5 1 0,1 0-170,-1 0 0,0-1 0,0 0 0,0 0 0,0-1 0,0 0 0,-1 0 0,-14-2 0,-4-2-6661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39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83 518 24575,'-1'-1'0,"0"-1"0,0 1 0,0 0 0,0 0 0,0 0 0,0 0 0,-1 0 0,1 0 0,0 0 0,-1 0 0,1 0 0,-1 1 0,1-1 0,0 1 0,-1-1 0,1 1 0,-1-1 0,0 1 0,1 0 0,-1 0 0,1-1 0,-1 1 0,0 1 0,1-1 0,-1 0 0,1 0 0,-1 0 0,1 1 0,-1-1 0,1 1 0,-1-1 0,1 1 0,-1 0 0,1-1 0,0 1 0,-1 0 0,0 1 0,-1 1 0,0 0 0,1 0 0,0 0 0,0 1 0,0-1 0,0 1 0,0-1 0,1 1 0,-1 0 0,1-1 0,0 1 0,0 0 0,-1 7 0,1 4 0,0-1 0,0 1 0,1-1 0,1 1 0,0-1 0,7 27 0,-7-38 0,0 0 0,0 1 0,0-1 0,0 0 0,1 0 0,0 0 0,-1 0 0,1 0 0,0-1 0,1 1 0,-1 0 0,0-1 0,1 0 0,-1 1 0,1-1 0,0 0 0,0 0 0,0-1 0,0 1 0,0-1 0,0 1 0,0-1 0,0 0 0,0 0 0,1 0 0,-1-1 0,1 1 0,-1-1 0,0 0 0,1 1 0,-1-2 0,1 1 0,-1 0 0,5-2 0,2 0 0,0-1 0,-1 0 0,0 0 0,0-1 0,0 0 0,0 0 0,0-1 0,-1-1 0,0 1 0,0-1 0,0-1 0,11-12 0,-15 14 0,0 1 0,-1-1 0,1 0 0,-1 1 0,0-2 0,-1 1 0,1 0 0,-1 0 0,0-1 0,1-7 0,-2 9 0,0 0 0,-1 0 0,0 0 0,0 0 0,0 0 0,-1 0 0,1 0 0,-1 1 0,0-1 0,0 0 0,0 0 0,-1 1 0,1-1 0,-1 0 0,0 1 0,-3-5 0,1 3 0,0 0 0,0 1 0,-1 0 0,1 0 0,-1 0 0,0 1 0,0-1 0,0 1 0,0 0 0,-1 1 0,1-1 0,-1 1 0,1 0 0,-9-1 0,-1-1 0,0 2 0,-1 0 0,1 1 0,-22 0 0,65-3 0,-1-1 0,1-1 0,33-13 0,71-15 0,-129 33 0,0 0 0,0 1 0,0 0 0,0-1 0,0 1 0,0 0 0,0 0 0,0 1 0,0-1 0,0 1 0,0-1 0,-1 1 0,1 0 0,0 0 0,0 0 0,0 1 0,-1-1 0,5 4 0,-4-3 0,-1 1 0,0 0 0,0 0 0,0 0 0,-1 0 0,1 0 0,-1 0 0,0 0 0,1 0 0,-1 1 0,-1-1 0,1 1 0,0-1 0,-1 0 0,0 1 0,0 3 0,1 38 0,-2-31 0,1 0 0,0 0 0,1 0 0,1 0 0,6 26 0,-6-37 0,-1 1 0,1-1 0,0 1 0,-1-1 0,1 0 0,1 0 0,-1 0 0,0 0 0,1 0 0,0-1 0,0 1 0,-1-1 0,1 1 0,1-1 0,-1 0 0,0 0 0,0-1 0,1 1 0,-1-1 0,1 0 0,0 1 0,-1-1 0,1-1 0,0 1 0,-1-1 0,1 1 0,4-1 0,0 0 0,0 0 0,0-1 0,0 0 0,-1 0 0,1-1 0,0 0 0,-1-1 0,1 1 0,-1-1 0,0-1 0,1 1 0,-2-1 0,1 0 0,0-1 0,-1 0 0,0 0 0,0 0 0,0-1 0,-1 0 0,0 0 0,5-7 0,-2 3 0,-1-1 0,-1 0 0,0 0 0,-1 0 0,0-1 0,0 0 0,-1 0 0,-1 0 0,0 0 0,0-1 0,-1 1 0,0-19 0,-2 39 0,1 0 0,1-1 0,-1 1 0,1-1 0,1 1 0,-1-1 0,1 0 0,1 0 0,-1 0 0,1 0 0,0-1 0,6 8 0,-8-11 0,1 0 0,-1 0 0,1-1 0,0 1 0,0 0 0,0-1 0,0 0 0,0 0 0,0 0 0,1 0 0,-1 0 0,1-1 0,-1 1 0,1-1 0,-1 0 0,1 0 0,0-1 0,0 1 0,0-1 0,-1 1 0,1-1 0,0-1 0,0 1 0,0 0 0,-1-1 0,1 0 0,0 0 0,0 0 0,-1 0 0,5-2 0,-3 0 0,1-1 0,-1 1 0,0-1 0,0 0 0,0 0 0,0-1 0,-1 0 0,0 0 0,0 0 0,0 0 0,-1 0 0,1-1 0,-1 1 0,0-1 0,2-7 0,2-7 0,-1 0 0,0 0 0,4-29 0,-6 20 0,-1-1 0,-2 1 0,-1-1 0,-4-40 0,2 53 0,-1 0 0,-1 1 0,0-1 0,-1 1 0,0 0 0,-2 1 0,0-1 0,0 1 0,-12-16 0,18 29 0,0 0 0,-1 1 0,1-1 0,-1 0 0,1 1 0,-1-1 0,1 1 0,-1-1 0,0 1 0,0 0 0,0 0 0,0 0 0,0 0 0,0 0 0,0 0 0,-3 0 0,4 1 0,0 0 0,-1 0 0,1 0 0,0 0 0,0 1 0,0-1 0,0 0 0,0 1 0,0-1 0,0 1 0,0-1 0,0 1 0,0-1 0,0 1 0,0 0 0,0 0 0,0-1 0,1 1 0,-1 0 0,0 0 0,1 0 0,-1 0 0,0 0 0,1 0 0,-1 0 0,1 0 0,-1 0 0,1 0 0,0 0 0,0 0 0,-1 0 0,1 2 0,-4 14 0,1 0 0,1 0 0,0 1 0,1-1 0,1 1 0,1 0 0,4 28 0,4 0 0,22 73 0,-25-99-136,1 0-1,1-1 1,0 0-1,2 0 1,0 0-1,1-2 1,1 1-1,0-1 0,18 18 1,-7-15-6690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39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17 24575,'-4'0'0,"2"0"0,7 0 0,11 0 0,7 0 0,9 0 0,2-5 0,6-1 0,-5 0-8191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8:48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611 50 24575,'5'-18'0,"-5"18"0,0-1 0,1 1 0,-1-1 0,1 0 0,-1 1 0,0-1 0,1 0 0,-1 1 0,0-1 0,0 0 0,0 1 0,0-1 0,1 0 0,-1 0 0,0 1 0,0-1 0,0 0 0,0 1 0,-1-1 0,1 0 0,0 0 0,0 1 0,0-1 0,-1 0 0,1 1 0,0-1 0,0 0 0,-1 1 0,1-1 0,-1 1 0,1-1 0,-1 0 0,1 1 0,-1-1 0,1 1 0,-1-1 0,1 1 0,-1 0 0,1-1 0,-1 1 0,0-1 0,1 1 0,-1 0 0,0 0 0,1-1 0,-1 1 0,0 0 0,1 0 0,-1 0 0,0 0 0,-1 0 0,-3-1 0,-1-1 0,1 2 0,-1-1 0,0 1 0,0 0 0,1 0 0,-1 0 0,0 1 0,1 0 0,-12 3 0,-58 23 0,56-20 0,-9 5 0,1 1 0,0 2 0,1 0 0,0 2 0,2 0 0,0 2 0,1 1 0,0 1 0,2 0 0,1 2 0,0 0 0,2 2 0,1 0 0,1 0 0,1 2 0,1 0 0,2 1 0,0 0 0,2 1 0,1 0 0,-8 46 0,14-51 0,1 0 0,1 0 0,2 0 0,0 1 0,1-1 0,1 0 0,2 0 0,0-1 0,1 0 0,2 1 0,0-2 0,17 33 0,-14-34 0,1 0 0,1-1 0,0-1 0,2 0 0,0-1 0,1-1 0,1 0 0,0-1 0,1-1 0,1 0 0,0-2 0,39 21 0,-29-22 0,2 0 0,-1-2 0,1-1 0,1-2 0,-1-1 0,1-1 0,52 0 0,-46-5 0,1-1 0,0-2 0,-1-2 0,0-2 0,0-1 0,37-14 0,-41 9 0,-1-1 0,0-2 0,-1-1 0,-1-1 0,-1-2 0,0-1 0,-2-2 0,-1-1 0,0 0 0,-2-2 0,-1-1 0,25-36 0,-32 38 0,0-1 0,-2-1 0,-1 0 0,-2-1 0,0 0 0,-2-1 0,-1 0 0,-1-1 0,-2 1 0,0-2 0,-3 1 0,0 0 0,-2-1 0,-5-53 0,2 69 0,0 1 0,-1 0 0,-1-1 0,0 1 0,-1 1 0,-1-1 0,0 1 0,-1 0 0,0 0 0,-1 0 0,0 1 0,-1 1 0,-1-1 0,0 2 0,0-1 0,-1 1 0,-17-12 0,7 8 0,-1 1 0,0 1 0,0 2 0,-1 0 0,-1 1 0,0 1 0,0 1 0,0 2 0,-37-5 0,29 6-124,-1 1 0,0 2 0,0 1 0,0 1 0,0 2 0,0 2-1,1 0 1,0 2 0,0 2 0,-58 24 0,56-16-6702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40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24575,'-4'0'0,"-2"4"0,1 7 0,0 9 0,2 6 0,5 8 0,3 6 0,0 6 0,0 4 0,2 1 0,1-2 0,-1-2 0,3 0 0,-1-2 0,3-6 0,-1-9-8191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4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1246 24575,'-40'-116'0,"-78"-252"0,105 315 0,3 0 0,2-1 0,2 0 0,2 0 0,4-56 0,2 86 0,1 0 0,1 0 0,1 1 0,1 0 0,1 0 0,1 0 0,1 1 0,1 0 0,1 0 0,19-28 0,-23 41 0,0 0 0,0 1 0,1 0 0,0 0 0,1 1 0,-1 0 0,1 0 0,1 1 0,-1 0 0,17-7 0,-17 10 0,0 0 0,0 0 0,1 1 0,-1 1 0,0-1 0,1 1 0,0 1 0,-1 0 0,1 0 0,-1 1 0,1 0 0,-1 1 0,18 5 0,-11-1 0,1 0 0,-1 0 0,0 2 0,-1 0 0,0 1 0,0 0 0,-1 2 0,0-1 0,13 15 0,-10-7 0,-1 0 0,-1 1 0,0 1 0,-1 0 0,20 43 0,-16-23 0,-3 1 0,-1 0 0,-2 1 0,-2 1 0,-2-1 0,6 88 0,-13-88 0,-1 0 0,-3 1 0,-1-1 0,-2 0 0,-2 0 0,-1-1 0,-26 68 0,24-83 0,-1 0 0,0-1 0,-2 0 0,-1-1 0,-1-1 0,-1 0 0,-1-1 0,-1-1 0,-1-1 0,-1 0 0,0-2 0,-35 24 0,48-38 0,0 1 0,0-1 0,-1-1 0,1 1 0,-1-1 0,0-1 0,-17 3 0,24-4 0,-1-1 0,1 0 0,0 1 0,-1-1 0,1 0 0,-1 0 0,1-1 0,0 1 0,-1 0 0,1-1 0,0 0 0,-1 1 0,1-1 0,0 0 0,0 0 0,0 0 0,0 0 0,0-1 0,0 1 0,0-1 0,0 1 0,0-1 0,1 1 0,-1-1 0,0 0 0,1 0 0,0 0 0,-1 0 0,1 0 0,0 0 0,0 0 0,0 0 0,0-1 0,1 1 0,-1-3 0,0 2 0,0 0 0,1 0 0,0 0 0,0-1 0,0 1 0,0 0 0,0 0 0,1 0 0,-1 0 0,1-1 0,0 1 0,0 0 0,0 0 0,0 0 0,0 0 0,1 1 0,0-1 0,-1 0 0,1 1 0,0-1 0,0 1 0,0-1 0,1 1 0,-1 0 0,0 0 0,1 0 0,0 0 0,-1 0 0,1 1 0,5-3 0,-2 1 0,1 1 0,-1 0 0,0 0 0,1 0 0,-1 1 0,1 0 0,0 0 0,-1 0 0,1 1 0,-1 0 0,1 1 0,0-1 0,-1 1 0,8 2 0,-2 1 2,-1 1 1,1 0-1,-1 1 0,0 0 0,-1 1 0,1 0 1,-1 0-1,-1 1 0,1 1 0,9 11 1,9 13-48,39 59-1,-6-7-1253,-45-66-5527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40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24 24575,'0'0'0,"0"0"0,0-1 0,0 1 0,0-1 0,0 1 0,0-1 0,0 1 0,0-1 0,0 1 0,0 0 0,0-1 0,0 1 0,0-1 0,-1 1 0,1 0 0,0-1 0,0 1 0,-1-1 0,1 1 0,0 0 0,0-1 0,-1 1 0,1 0 0,0-1 0,-1 1 0,1 0 0,0 0 0,-1-1 0,1 1 0,-1 0 0,1 0 0,0 0 0,-1 0 0,1-1 0,-1 1 0,1 0 0,0 0 0,-1 0 0,1 0 0,-1 0 0,1 0 0,-1 0 0,1 0 0,-1 0 0,1 0 0,0 0 0,-1 1 0,1-1 0,-1 0 0,1 0 0,0 0 0,-1 0 0,1 1 0,-1-1 0,1 0 0,0 0 0,-1 1 0,1 0 0,-3 0 0,1 0 0,0 1 0,0-1 0,0 1 0,0-1 0,0 1 0,1 0 0,-1 0 0,-2 3 0,2 1 0,-1 0 0,1 1 0,0-1 0,1 1 0,-1-1 0,1 1 0,1 0 0,-1-1 0,1 1 0,0 0 0,1-1 0,0 1 0,0 0 0,0-1 0,1 1 0,4 12 0,-4-15 0,0 1 0,0 0 0,1-1 0,-1 0 0,1 0 0,0 0 0,0 0 0,0 0 0,1 0 0,-1-1 0,1 1 0,0-1 0,0 0 0,0 0 0,0-1 0,1 1 0,-1-1 0,1 0 0,-1 0 0,1-1 0,0 1 0,0-1 0,5 1 0,-1-1 0,1 0 0,-1-1 0,0 0 0,1-1 0,-1 0 0,0 0 0,0-1 0,0 0 0,16-6 0,-23 7 0,1 0 0,-1-1 0,0 1 0,1-1 0,-1 1 0,0-1 0,0 0 0,0 0 0,0 0 0,-1 0 0,1 0 0,0 0 0,-1-1 0,1 1 0,0-4 0,-1 3 0,0 0 0,0 0 0,-1-1 0,1 1 0,-1-1 0,0 1 0,0-1 0,0 1 0,0 0 0,-1-1 0,1 1 0,-1-1 0,0 1 0,0 0 0,-2-4 0,-2-6 0,-1 0 0,-1 0 0,0 1 0,-1 0 0,-16-20 0,21 28 0,-1 1 0,0-1 0,1 1 0,-1 0 0,0 0 0,-1 0 0,1 0 0,0 1 0,-6-2 0,8 3 0,0 0 0,0 1 0,-1-1 0,1 1 0,-1-1 0,1 1 0,0 0 0,-1 0 0,1 0 0,0 1 0,-1-1 0,1 0 0,-1 1 0,1 0 0,0-1 0,0 1 0,-1 0 0,1 0 0,-3 2 0,3-1-42,0-1-1,0 0 0,0 1 1,0 0-1,0-1 0,0 1 1,1 0-1,-1 0 0,1 0 1,-1 0-1,1 0 0,0 0 1,-1 0-1,1 0 0,0 0 1,1 1-1,-1-1 0,0 0 1,1 1-1,-1-1 0,1 1 1,0-1-1,0 0 0,0 1 1,0-1-1,0 1 0,0-1 1,1 1-1,-1-1 0,1 0 1,1 4-1,7 7-6783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41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58 24575,'-49'-58'0,"63"96"0,11 42 0,-7-10-273,-2 0 0,-4 0 0,-3 1 0,1 84 0,-10-129-6553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41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24575,'28'10'0,"-1"0"0,-8-7 0,-1-1 0,1-1 0,0 0 0,23-3 0,-37 1 0,1 1 0,-1-1 0,0 0 0,1 0 0,-1 0 0,0-1 0,0 1 0,0-1 0,0-1 0,-1 1 0,1-1 0,0 0 0,-1 0 0,0 0 0,0 0 0,0-1 0,0 0 0,0 0 0,5-7 0,-8 10 0,0-1 0,-1 0 0,1 0 0,0 1 0,0-1 0,-1 0 0,1 0 0,-1 0 0,0 0 0,0 0 0,1 0 0,-1 0 0,0 0 0,-1 0 0,1 0 0,0 0 0,0 1 0,-1-1 0,0 0 0,1 0 0,-1 0 0,-1-3 0,0 2 0,-1 0 0,1 0 0,0 1 0,-1-1 0,0 1 0,0-1 0,1 1 0,-1 0 0,-1 0 0,1 0 0,-5-2 0,2 1 0,0 1 0,0 0 0,0 0 0,1 0 0,-2 1 0,1 0 0,0 0 0,0 0 0,0 1 0,0 0 0,-1 0 0,1 1 0,0-1 0,-10 4 0,11-1 0,-1 0 0,1 0 0,0 1 0,0-1 0,0 1 0,1 1 0,-1-1 0,1 1 0,0-1 0,0 1 0,1 0 0,0 1 0,-1-1 0,2 1 0,-1-1 0,1 1 0,-1 0 0,2 0 0,-3 7 0,1 5 0,0 0 0,1 0 0,0 0 0,2 0 0,2 25 0,-2-38-49,0 1 1,0-1-1,1 0 0,0 0 0,0 0 1,1 0-1,-1 0 0,1-1 0,0 1 1,0 0-1,1-1 0,-1 1 0,1-1 1,0 0-1,0 0 0,1 0 0,-1 0 1,1-1-1,0 1 0,0-1 0,0 0 1,0 0-1,0-1 0,1 1 0,0-1 0,-1 0 1,7 2-1,16 2-6777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41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308 130 24575,'-7'-9'0,"-1"0"0,2-1 0,-9-13 0,11 15 0,-1 0 0,-1 0 0,1 0 0,-1 1 0,0-1 0,-8-6 0,11 13 0,1-1 0,-1 0 0,1 1 0,-1 0 0,1 0 0,-1 0 0,0 0 0,0 0 0,1 0 0,-1 1 0,0-1 0,0 1 0,0 0 0,0-1 0,0 2 0,0-1 0,0 0 0,1 0 0,-1 1 0,0 0 0,0-1 0,0 1 0,1 0 0,-5 3 0,-8 3 0,0 1 0,0 0 0,1 1 0,1 1 0,-16 13 0,25-20 0,-1 1 0,1 0 0,0 0 0,0 0 0,1 1 0,-1-1 0,1 1 0,0 0 0,1 0 0,-1 0 0,1 0 0,0 0 0,0 1 0,0-1 0,1 1 0,0-1 0,0 1 0,-1 10 0,3-12 0,0 0 0,0-1 0,0 1 0,1 0 0,-1-1 0,1 1 0,0-1 0,0 0 0,0 0 0,0 1 0,1-1 0,-1-1 0,1 1 0,0 0 0,-1-1 0,1 1 0,1-1 0,-1 0 0,0 0 0,7 3 0,8 3 0,-1 0 0,37 8 0,-39-11 0,7 1 0,75 26 0,-87-28 0,0 1 0,0 0 0,-1 0 0,0 1 0,0 0 0,0 1 0,8 7 0,-15-13 0,-1 1 0,1-1 0,0 1 0,-1 0 0,0-1 0,1 1 0,-1 0 0,0 0 0,0 0 0,0 0 0,0 0 0,0 0 0,0 0 0,-1 0 0,1 0 0,-1 0 0,1 0 0,-1 1 0,0-1 0,0 0 0,0 0 0,0 1 0,0-1 0,-1 0 0,1 0 0,-1 0 0,1 0 0,-1 0 0,0 1 0,1-1 0,-1 0 0,0-1 0,-1 1 0,1 0 0,0 0 0,0 0 0,-3 2 0,-1 0 0,0 1 0,0-1 0,0-1 0,0 1 0,-1-1 0,0 0 0,1 0 0,-1 0 0,0-1 0,0 0 0,-1 0 0,-5 0 0,-3 1-227,0-2-1,0 0 1,0 0-1,0-2 1,-19-2-1,1-3-6598</inkml:trace>
  <inkml:trace contextRef="#ctx0" brushRef="#br0" timeOffset="1">334 1 24575,'-4'0'0,"-6"0"0,-6 4 0,0 6 0,-2 10 0,-2 7 0,-2 6 0,2 8 0,1 4 0,4 5 0,3 1 0,1 2 0,1 0 0,3 0 0,2-4 0,-2-6 0,0-11-8191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43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47 151 24575,'0'0'0,"0"0"0,1 0 0,-1-1 0,0 1 0,0 0 0,0 0 0,0-1 0,0 1 0,0 0 0,0-1 0,0 1 0,0 0 0,0 0 0,0-1 0,0 1 0,0 0 0,0 0 0,0-1 0,0 1 0,0 0 0,0-1 0,0 1 0,0 0 0,0 0 0,0-1 0,-1 1 0,1 0 0,0 0 0,0 0 0,0-1 0,0 1 0,-1 0 0,1 0 0,0 0 0,0-1 0,-1 1 0,1 0 0,0 0 0,0 0 0,-1 0 0,1 0 0,0-1 0,0 1 0,-1 0 0,1 0 0,0 0 0,0 0 0,-1 0 0,1 0 0,0 0 0,-1 0 0,1 0 0,0 0 0,0 0 0,-1 0 0,1 0 0,0 1 0,0-1 0,-1 0 0,1 0 0,0 0 0,-1 0 0,0 1 0,0 0 0,0 0 0,0 0 0,0 0 0,1 0 0,-1 0 0,0 0 0,0 0 0,1 1 0,-1-1 0,0 0 0,0 3 0,-1 4 0,-5 17 0,1 1 0,2-1 0,0 1 0,0 47 0,5-67 0,-1 1 0,1-1 0,0 0 0,1 0 0,0 0 0,-1 0 0,2 0 0,-1 0 0,1 0 0,6 10 0,-5-12 0,-1 0 0,0-1 0,1 1 0,0-1 0,0 0 0,0 0 0,0 0 0,0-1 0,1 1 0,-1-1 0,1 0 0,-1-1 0,1 1 0,0-1 0,9 2 0,-7-2 0,1 0 0,-1-1 0,1 1 0,-1-2 0,1 1 0,-1-1 0,0 0 0,1-1 0,-1 1 0,0-2 0,0 1 0,0-1 0,0 0 0,0 0 0,-1-1 0,1 0 0,-1 0 0,7-6 0,-4 2 0,0 0 0,-1-1 0,0 0 0,-1 0 0,0-1 0,0 0 0,-1 0 0,0-1 0,-1 0 0,7-19 0,-2-3 0,-1 0 0,5-40 0,-14 79 0,0 0 0,1 0 0,0 0 0,0 0 0,0 0 0,0 0 0,1-1 0,0 1 0,0-1 0,1 1 0,0-1 0,0 0 0,0 0 0,0 0 0,1 0 0,7 7 0,-4-5 0,-1 0 0,1 0 0,0-1 0,1 0 0,-1-1 0,1 0 0,1 0 0,-1-1 0,0 1 0,1-2 0,12 4 0,-10-4 0,0-2 0,0 0 0,1 0 0,-1-1 0,0 0 0,0-1 0,0 0 0,0-1 0,0 0 0,0-1 0,0 0 0,0 0 0,-1-1 0,19-11 0,-25 13 0,1-1 0,-1 1 0,0-1 0,0-1 0,0 1 0,0 0 0,-1-1 0,1 0 0,-1 0 0,0 0 0,0 0 0,-1-1 0,1 1 0,-1-1 0,0 1 0,0-1 0,0 0 0,-1 0 0,0 0 0,0 0 0,0 0 0,0 0 0,-1 0 0,0 0 0,0 0 0,0 0 0,-1 0 0,1 0 0,-1 0 0,0 0 0,-1 0 0,1 0 0,-1 0 0,-3-5 0,0-1 0,-2-1 0,1 1 0,-1 0 0,-1 0 0,0 1 0,-1 0 0,-9-9 0,14 15 0,-1 0 0,1 0 0,-1 0 0,0 0 0,0 1 0,-1 0 0,1 0 0,-1 0 0,1 1 0,-1-1 0,0 1 0,0 1 0,0-1 0,0 1 0,0 0 0,-11 0 0,15 1-36,1 0 0,0 0 0,0 0 1,-1 0-1,1 0 0,0 0 0,-1 0 0,1 1 0,0-1 0,-1 0 0,1 1 0,0-1 0,0 1 0,0 0 0,0-1 0,-1 1 0,1 0 1,0 0-1,0-1 0,0 1 0,0 0 0,1 0 0,-1 0 0,0 0 0,0 0 0,0 1 0,1-1 0,-1 0 0,1 0 0,-1 0 0,1 1 1,-1-1-1,1 0 0,0 0 0,-1 1 0,1-1 0,0 2 0,5 12-6790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43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108 181 24575,'-6'0'0,"13"1"0,29-1 0,53-2 0,-83 2 0,-1-1 0,1 0 0,-1 0 0,1-1 0,-1 0 0,0 0 0,0 0 0,0 0 0,0-1 0,0 0 0,-1 0 0,1 0 0,-1-1 0,7-6 0,-9 8 0,-1 0 0,1 0 0,-1 0 0,1 0 0,-1 0 0,0 0 0,0 0 0,0-1 0,0 1 0,0 0 0,-1-1 0,1 1 0,-1-1 0,1 1 0,-1-1 0,0 1 0,0-1 0,0 1 0,0-1 0,-1 1 0,1-1 0,-1 1 0,1-1 0,-1 1 0,0 0 0,0-1 0,0 1 0,0 0 0,0 0 0,-1 0 0,1 0 0,-1 0 0,1 0 0,-4-3 0,-1-1 0,-1 0 0,0 1 0,0-1 0,-1 1 0,1 1 0,-1 0 0,0 0 0,0 0 0,0 1 0,-1 0 0,1 1 0,-1 0 0,0 0 0,0 1 0,1 0 0,-1 0 0,-14 2 0,16-1 0,1 0 0,-1 0 0,1 1 0,-1 0 0,1 1 0,0-1 0,-1 1 0,1 0 0,0 1 0,0-1 0,1 1 0,-1 1 0,0-1 0,1 1 0,0 0 0,0 0 0,0 0 0,0 1 0,1-1 0,-1 1 0,1 0 0,1 1 0,-1-1 0,-4 10 0,5-6 0,0 0 0,1 1 0,0-1 0,0 0 0,1 1 0,0 0 0,1-1 0,0 1 0,0 0 0,1-1 0,0 1 0,1-1 0,0 1 0,5 11 0,-5-14 0,1 0 0,0 0 0,1 0 0,-1 0 0,1-1 0,1 1 0,-1-1 0,1 0 0,0 0 0,1-1 0,-1 0 0,1 0 0,0 0 0,0 0 0,1-1 0,-1 0 0,1 0 0,10 3 0,24 4-1365,-1-4-5461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43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66 206 24575,'-9'-10'0,"0"0"0,0-1 0,-9-14 0,16 21 0,-1 0 0,0-1 0,1 1 0,0-1 0,0 0 0,1 0 0,-1 0 0,1 0 0,0 0 0,0 0 0,0-8 0,2 11 0,-1 1 0,0-1 0,1 0 0,-1 1 0,1-1 0,0 1 0,-1-1 0,1 1 0,0-1 0,0 1 0,0-1 0,0 1 0,0 0 0,0-1 0,0 1 0,1 0 0,-1 0 0,0 0 0,1 0 0,-1 0 0,1 0 0,-1 1 0,1-1 0,-1 0 0,1 1 0,0-1 0,-1 1 0,1-1 0,0 1 0,-1 0 0,1 0 0,0 0 0,0 0 0,1 0 0,5 0 0,-1 0 0,0 1 0,0 0 0,1 0 0,-1 0 0,13 6 0,-4 0 0,0 1 0,0 0 0,-1 1 0,-1 1 0,1 1 0,-2 0 0,23 22 0,-28-25 0,0 1 0,-1 0 0,0 1 0,0-1 0,-1 1 0,-1 0 0,1 1 0,-2-1 0,1 1 0,-1 0 0,-1 0 0,4 22 0,-7-31 0,0 1 0,0 0 0,0-1 0,0 1 0,0-1 0,-1 1 0,1 0 0,-1-1 0,0 1 0,0-1 0,0 1 0,0-1 0,0 0 0,0 1 0,0-1 0,-1 0 0,1 0 0,-1 0 0,0 0 0,0 0 0,-3 2 0,4-3 0,0 0 0,0-1 0,1 1 0,-1-1 0,0 0 0,0 1 0,0-1 0,0 0 0,0 0 0,0 1 0,0-1 0,0 0 0,-1 0 0,1 0 0,0 0 0,0 0 0,0-1 0,0 1 0,0 0 0,0 0 0,-1-1 0,0 0 0,1 0 0,-1 0 0,0-1 0,1 1 0,-1 0 0,1-1 0,-1 1 0,1-1 0,0 0 0,0 1 0,0-1 0,0 0 0,0 0 0,0 1 0,-1-3 0,-2-10 0,1 0 0,0 0 0,0 0 0,1 0 0,1-1 0,1 1 0,0 0 0,1-1 0,0 1 0,1 0 0,1 0 0,0 0 0,6-17 0,-6 23 0,1 0 0,0-1 0,0 1 0,0 1 0,1-1 0,0 1 0,1-1 0,-1 2 0,1-1 0,1 0 0,-1 1 0,1 1 0,14-10 0,-16 12 0,-1 1 0,1-1 0,0 1 0,0 1 0,0-1 0,0 1 0,0 0 0,0 0 0,1 0 0,-1 1 0,0 0 0,0 0 0,1 0 0,-1 0 0,0 1 0,0 0 0,0 0 0,1 0 0,-1 1 0,-1 0 0,1 0 0,0 0 0,0 1 0,7 5 0,0 0-65,-1 1 0,-1 1 0,0 0 0,0 1 0,-1-1 0,0 2 0,0-1 0,-2 1 0,1 1 0,-2-1 0,0 1 0,0 1 0,-1-1 0,-1 1 0,0-1 0,-1 1 0,0 0 0,-1 0 0,-1 1 0,-1 25 0,0-14-6761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44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23 153 24575,'0'-2'0,"-1"0"0,1 0 0,-1 0 0,0 1 0,1-1 0,-1 0 0,0 0 0,0 0 0,0 1 0,-1-1 0,1 0 0,-2-2 0,2 4 0,0-1 0,0 0 0,0 0 0,1 0 0,-1 0 0,0 0 0,1 0 0,-1 0 0,1 0 0,-1 0 0,1 0 0,0 0 0,-1 0 0,1-2 0,0 2 0,1 0 0,0 0 0,0 0 0,-1 1 0,1-1 0,0 0 0,0 1 0,0-1 0,0 1 0,0-1 0,0 1 0,0-1 0,0 1 0,0 0 0,0 0 0,0-1 0,0 1 0,0 0 0,0 0 0,0 0 0,0 0 0,0 0 0,2 0 0,36-1 0,41 2 0,34-1 0,-112 0 0,1 0 0,-1-1 0,1 1 0,-1-1 0,1 1 0,-1-1 0,0 0 0,1 0 0,-1 0 0,0 0 0,1 0 0,-1-1 0,3-1 0,-4 2 0,0 0 0,0 0 0,-1 0 0,1 0 0,0-1 0,0 1 0,-1 0 0,1 0 0,-1-1 0,1 1 0,-1 0 0,1 0 0,-1-1 0,0 1 0,0 0 0,1-1 0,-1 1 0,0-3 0,-1 1 0,0 0 0,1 1 0,-1-1 0,0 0 0,0 1 0,-1-1 0,1 0 0,0 1 0,-1 0 0,0-1 0,1 1 0,-1 0 0,0 0 0,0 0 0,0 0 0,-1 0 0,1 0 0,0 1 0,-1-1 0,1 1 0,-1-1 0,-2 0 0,0 0 0,0 0 0,0 1 0,0-1 0,0 1 0,0 0 0,0 0 0,-1 1 0,1 0 0,0 0 0,0 0 0,0 0 0,-1 1 0,1 0 0,0 0 0,0 0 0,0 1 0,0-1 0,1 1 0,-1 1 0,0-1 0,1 1 0,-1-1 0,1 1 0,-5 4 0,4-2 0,-1 0 0,1 1 0,0-1 0,1 1 0,0 0 0,-1 0 0,2 0 0,-1 1 0,1-1 0,0 1 0,0 0 0,1 0 0,0 0 0,0 0 0,1 0 0,-1 15 0,1-18-40,1 0 0,1 0 0,-1 0 0,0 0-1,1-1 1,0 1 0,0 0 0,0 0 0,0 0 0,1-1 0,-1 1-1,1 0 1,0-1 0,0 0 0,0 1 0,1-1 0,-1 0-1,1 0 1,0 0 0,0-1 0,0 1 0,0-1 0,0 1 0,0-1-1,1 0 1,-1 0 0,1-1 0,-1 1 0,1-1 0,0 1-1,0-1 1,-1 0 0,9 0 0,16 0-6786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8:49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0 24575,'0'13'0,"-1"0"0,-1-1 0,0 1 0,-1-1 0,0 1 0,-10 21 0,-38 69 0,25-57 0,-180 352 0,192-371 0,-5 10 0,-21 59 0,39-94 0,0-1 0,0 1 0,1 0 0,-1 0 0,1 0 0,-1 0 0,1 0 0,-1 0 0,1 0 0,0 0 0,0 0 0,0 0 0,0 0 0,1 0 0,-1-1 0,0 1 0,1 0 0,-1 0 0,1 0 0,0 0 0,0 0 0,0-1 0,0 1 0,0 0 0,0-1 0,0 1 0,0 0 0,0-1 0,1 0 0,-1 1 0,1-1 0,-1 0 0,1 0 0,0 0 0,-1 0 0,1 0 0,0 0 0,0 0 0,0 0 0,-1-1 0,1 1 0,0-1 0,0 1 0,0-1 0,0 0 0,3 0 0,143 15 0,151-5 0,148-24 0,-52 0 0,-370 14 0,-7 1 0,-1-1 0,1 0 0,-1-2 0,1 0 0,-1-1 0,0-1 0,23-7 0,-38 10 0,0 0 0,0 0 0,0 0 0,1-1 0,-1 1 0,0-1 0,-1 1 0,1-1 0,0 1 0,0-1 0,-1 0 0,1 0 0,-1 0 0,1 0 0,-1 0 0,0 0 0,0 0 0,0-1 0,1-2 0,-2 2 0,1-1 0,-1 1 0,0-1 0,0 1 0,0-1 0,0 1 0,-1 0 0,0-1 0,1 1 0,-1 0 0,0-1 0,-2-3 0,-5-9 0,-1 1 0,0 0 0,-1 0 0,-16-17 0,16 20 0,-39-50 0,-139-181 0,136 170 0,-102-126 0,138 176 40,13 19-216,1 0 1,-1 0-1,0 0 0,0 1 1,0-1-1,0 1 1,-5-4-1,-4 0-6650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44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58 128 24575,'-1'0'0,"0"0"0,0 1 0,0-1 0,0 0 0,0 0 0,0 0 0,0 0 0,0 0 0,0 0 0,0 0 0,0-1 0,0 1 0,0 0 0,0 0 0,0-1 0,0 1 0,0-1 0,1 1 0,-1-1 0,0 1 0,0-1 0,0 1 0,1-1 0,-1 0 0,0 1 0,0-1 0,1 0 0,-1 0 0,0-1 0,2 1 0,-1 0 0,1 0 0,0 1 0,-1-1 0,1 0 0,0 0 0,0 0 0,0 0 0,-1 1 0,1-1 0,0 0 0,0 1 0,0-1 0,0 1 0,1-1 0,-1 1 0,0 0 0,0-1 0,0 1 0,0 0 0,0 0 0,0-1 0,1 1 0,-1 0 0,1 0 0,47-1 0,13-1 0,-58 2 0,0-1 0,-1 0 0,1 1 0,0-1 0,-1-1 0,1 1 0,-1 0 0,1-1 0,-1 0 0,0 0 0,0 0 0,5-4 0,-7 6 0,0-1 0,-1 0 0,1 0 0,0 0 0,-1 0 0,1 0 0,-1 0 0,1 0 0,-1 0 0,1-1 0,-1 1 0,0 0 0,0 0 0,1 0 0,-1 0 0,0-1 0,0 1 0,0 0 0,0 0 0,0 0 0,-1 0 0,1-1 0,0 1 0,-1 0 0,1 0 0,0 0 0,-1 0 0,1 0 0,-1 0 0,0 0 0,1 0 0,-1 0 0,0 0 0,1 0 0,-1 0 0,0 0 0,0 1 0,0-1 0,-2-1 0,-1-2 0,-1 0 0,-1 0 0,1 1 0,0 0 0,-1 0 0,-7-3 0,8 4 0,0 0 0,-1 1 0,1-1 0,-1 1 0,1 0 0,-1 1 0,0-1 0,1 1 0,-1 0 0,0 1 0,0-1 0,1 1 0,-1 0 0,1 0 0,-1 1 0,1 0 0,0 0 0,-1 0 0,-6 4 0,8-3 0,0 1 0,0-1 0,1 0 0,-1 1 0,1 0 0,0 0 0,0 0 0,0 0 0,0 0 0,1 0 0,-1 1 0,1 0 0,0-1 0,1 1 0,-1 0 0,1 0 0,0 0 0,0 0 0,0 0 0,1 0 0,0 0 0,0 6 0,0-6 7,1 0 0,0 0 0,0 0 0,0 0 0,0 0 1,1-1-1,0 1 0,-1 0 0,2-1 0,-1 1 0,1-1 0,-1 0 0,1 0 0,0 0 0,1 0 0,4 5 0,-2-4-156,0 0 1,1 0-1,0-1 1,-1 0-1,2 0 1,-1 0-1,0-1 1,1 0-1,10 2 1,17 3-6678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45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407 449 24575,'-1'-3'0,"1"0"0,-1 0 0,0 0 0,0 0 0,0 1 0,0-1 0,-1 0 0,1 1 0,-1-1 0,1 1 0,-1-1 0,0 1 0,-4-4 0,-32-29 0,34 32 0,-9-7 0,-1 1 0,1 0 0,-1 2 0,-1-1 0,1 2 0,-1 0 0,0 0 0,-1 2 0,1 0 0,-19-2 0,26 5 0,0 0 0,-1 1 0,1 0 0,0 0 0,0 1 0,0 0 0,0 0 0,0 1 0,-13 4 0,16-4 0,1 1 0,-1-1 0,1 1 0,0 0 0,-1 0 0,1 0 0,1 0 0,-1 1 0,0-1 0,1 1 0,0 0 0,0 0 0,0 1 0,0-1 0,1 1 0,-4 6 0,5-10 0,1 1 0,-1 0 0,0 0 0,1 0 0,-1 0 0,1-1 0,-1 1 0,1 0 0,0 0 0,0 0 0,0 0 0,0 0 0,0 0 0,0 0 0,1 0 0,-1 0 0,1 0 0,-1 0 0,1-1 0,0 1 0,-1 0 0,1 0 0,2 2 0,-1-2 0,1 1 0,-1-1 0,1 1 0,0-1 0,0 0 0,0 0 0,0-1 0,0 1 0,0 0 0,1-1 0,-1 0 0,4 1 0,7 1 0,0 0 0,0-1 0,0 0 0,1-1 0,19-2 0,-23 0 0,0 0 0,0-1 0,0 0 0,0-1 0,0 0 0,-1-1 0,0 0 0,1-1 0,-1 0 0,-1 0 0,1-1 0,-1 0 0,0-1 0,13-12 0,-15 12 0,-1-1 0,0 1 0,0-1 0,-1 0 0,0-1 0,0 1 0,-1-1 0,0 0 0,0 0 0,-1 0 0,-1-1 0,1 1 0,-2-1 0,1 0 0,-1 1 0,-1-20 0,-1 9 0,-1 1 0,-1 0 0,-8-29 0,9 38 0,-1 0 0,-1 1 0,0 0 0,0 0 0,-1 0 0,0 0 0,0 1 0,-11-12 0,16 19 0,-1 0 0,0 0 0,0 0 0,0 0 0,0 0 0,0 1 0,0-1 0,0 0 0,0 1 0,0-1 0,0 1 0,0-1 0,0 1 0,0 0 0,-1-1 0,0 1 0,1 0 0,1 0 0,-1 0 0,0 0 0,1 0 0,-1 1 0,1-1 0,-1 0 0,0 0 0,1 1 0,-1-1 0,1 0 0,-1 1 0,1-1 0,-1 0 0,1 1 0,-1-1 0,1 1 0,0-1 0,-1 1 0,1-1 0,-1 1 0,1 0 0,-2 2 0,1 0 0,0 1 0,0-1 0,0 1 0,0-1 0,0 1 0,1-1 0,0 1 0,0 6 0,5 40-28,2-1 0,3 1 1,2-2-1,21 58 0,-6-21-1198,-5-7-5600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46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12 308 24575,'-1'-1'0,"0"0"0,0-1 0,0 1 0,0 0 0,0 0 0,0 0 0,0-1 0,1 1 0,-1 0 0,0-1 0,1 1 0,-1-1 0,1-1 0,0 3 0,-1-1 0,2 1 0,-1-1 0,0 1 0,0-1 0,0 1 0,0-1 0,0 1 0,0-1 0,0 1 0,1-1 0,-1 1 0,0-1 0,0 1 0,1-1 0,-1 1 0,0-1 0,1 1 0,-1 0 0,0-1 0,1 1 0,-1-1 0,1 1 0,0-1 0,1 0 0,1 0 0,-1 0 0,1 1 0,0-1 0,-1 0 0,1 1 0,-1-1 0,1 1 0,0 0 0,0 0 0,-1 0 0,6 1 0,25 4 0,0-2 0,42-1 0,-65-2 0,0-1 0,0 0 0,-1 0 0,1-1 0,-1-1 0,1 1 0,-1-1 0,0-1 0,0 0 0,0 0 0,-1-1 0,13-9 0,-17 10 0,0 1 0,-1-1 0,0 0 0,0-1 0,0 1 0,-1 0 0,1-1 0,-1 1 0,0-1 0,0 0 0,-1 0 0,1 0 0,-1 0 0,0 0 0,0 0 0,-1 0 0,0 0 0,0 0 0,0-1 0,0 1 0,-1 0 0,0 0 0,0 0 0,-2-5 0,2 3 0,-1 1 0,0 0 0,-1-1 0,1 1 0,-1 0 0,0 0 0,-1 1 0,1-1 0,-1 1 0,0 0 0,-1 0 0,1 0 0,-1 0 0,0 1 0,0-1 0,0 1 0,-1 1 0,-6-4 0,11 6 0,0 0 0,0 1 0,0-1 0,0 0 0,-1 1 0,1-1 0,0 1 0,-1 0 0,1-1 0,0 1 0,-1 0 0,1 0 0,0 0 0,-1 0 0,1 0 0,0 0 0,-1 0 0,1 0 0,0 0 0,-1 1 0,1-1 0,0 1 0,-1-1 0,1 1 0,0-1 0,0 1 0,0 0 0,0-1 0,-1 1 0,1 0 0,0 0 0,0 0 0,1 0 0,-1 0 0,0 0 0,0 0 0,0 0 0,1 0 0,-1 1 0,0-1 0,1 0 0,-1 0 0,1 1 0,0-1 0,-1 0 0,1 1 0,0-1 0,0 2 0,-1 2 0,1 0 0,0 0 0,0 0 0,0 0 0,1 0 0,-1 0 0,1 0 0,1-1 0,-1 1 0,1 0 0,-1-1 0,5 7 0,-1-3 0,0-2 0,1 1 0,0 0 0,1-1 0,-1-1 0,1 1 0,0-1 0,1 0 0,-1 0 0,1-1 0,0 0 0,0-1 0,0 1 0,0-1 0,1-1 0,15 3 0,-19-4 0,0 0 0,0-1 0,0 1 0,1-1 0,-1 0 0,0 0 0,0-1 0,0 0 0,1 0 0,-1 0 0,0 0 0,0-1 0,-1 0 0,1 0 0,0 0 0,-1-1 0,1 1 0,-1-1 0,1 0 0,-1-1 0,0 1 0,-1-1 0,1 1 0,-1-1 0,1 0 0,-1 0 0,0-1 0,4-8 0,7-36 0,-14 44 0,1-1 0,0 0 0,1 0 0,0 0 0,0 1 0,0-1 0,0 1 0,1-1 0,0 1 0,4-6 0,-6 10 0,0 0 0,0 0 0,0 1 0,0-1 0,0 1 0,0-1 0,1 0 0,-1 1 0,0 0 0,0-1 0,0 1 0,0 0 0,1 0 0,-1-1 0,0 1 0,0 0 0,0 0 0,1 0 0,-1 1 0,0-1 0,0 0 0,0 0 0,1 1 0,-1-1 0,0 1 0,0-1 0,0 1 0,0-1 0,1 2 0,36 25 0,-19-12 0,-14-12 0,-1 0 0,1-1 0,0 1 0,0-1 0,0 0 0,0 0 0,1-1 0,-1 1 0,0-1 0,1 0 0,-1-1 0,1 0 0,-1 1 0,1-2 0,-1 1 0,0 0 0,1-1 0,-1 0 0,1-1 0,-1 1 0,0-1 0,0 0 0,0 0 0,0-1 0,0 1 0,6-6 0,-6 5 0,1-2 0,0 0 0,0 1 0,0 0 0,1 1 0,11-6 0,-16 9 0,0-1 0,0 1 0,0-1 0,0 1 0,0 0 0,0 0 0,-1 0 0,1 0 0,0 0 0,0 0 0,0 1 0,0-1 0,0 1 0,0-1 0,0 1 0,-1 0 0,1-1 0,0 1 0,0 0 0,-1 0 0,1 0 0,-1 1 0,1-1 0,-1 0 0,1 0 0,-1 1 0,2 1 0,48 69-1365,-39-59-5461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46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24575,'4'4'0,"11"2"0,7-1 0,-1 0-8191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47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28 329 24575,'0'0'0,"0"-1"0,0 1 0,0 0 0,0-1 0,0 1 0,0 0 0,0-1 0,0 1 0,0 0 0,0-1 0,0 1 0,0 0 0,0-1 0,0 1 0,1 0 0,-1-1 0,0 1 0,0 0 0,0-1 0,1 1 0,-1 0 0,0 0 0,0-1 0,1 1 0,-1 0 0,0 0 0,0 0 0,1-1 0,-1 1 0,0 0 0,1 0 0,-1 0 0,0 0 0,1 0 0,-1 0 0,1-1 0,-1 2 0,0-1 0,0 1 0,1-1 0,-1 0 0,0 1 0,0-1 0,0 1 0,0-1 0,0 1 0,1-1 0,-1 1 0,0-1 0,0 0 0,0 1 0,0-1 0,0 1 0,-1-1 0,1 1 0,0-1 0,0 1 0,0-1 0,0 0 0,0 1 0,-1-1 0,1 1 0,0-1 0,0 0 0,-1 1 0,1-1 0,0 1 0,-1-1 0,1 0 0,0 0 0,-1 1 0,1-1 0,-1 1 0,-3 5 0,0 0 0,1 0 0,-1 0 0,1 1 0,1-1 0,-1 1 0,1 0 0,0 0 0,1 0 0,0 0 0,0 0 0,0 0 0,1 0 0,0 0 0,1 10 0,0-12 0,0 1 0,0 0 0,1 0 0,0-1 0,0 1 0,0-1 0,0 1 0,1-1 0,0 0 0,0 0 0,0 0 0,1-1 0,0 1 0,0-1 0,0 0 0,0 0 0,1 0 0,8 6 0,-1-4 0,1 0 0,0-1 0,0 0 0,0-1 0,1 0 0,0-1 0,0-1 0,0 0 0,0-1 0,0 0 0,0-1 0,22-3 0,-26 2 0,-1 0 0,0-1 0,1 0 0,-1 0 0,0-1 0,0 0 0,-1-1 0,1 0 0,-1 0 0,1-1 0,-1 0 0,-1 0 0,1-1 0,-1 0 0,0 0 0,0-1 0,-1 0 0,1 0 0,7-12 0,-12 15 0,0 0 0,0 0 0,-1 0 0,1 0 0,-1-1 0,0 1 0,0 0 0,0-1 0,-1 1 0,1 0 0,-1-1 0,0 1 0,0-1 0,-1 1 0,0 0 0,0-6 0,-1 4 0,-1 0 0,1 0 0,-1 0 0,0 1 0,0-1 0,-1 1 0,0 0 0,0 0 0,0 0 0,-6-5 0,-2-1 0,-1 1 0,0 0 0,-1 1 0,0 1 0,0 0 0,-1 1 0,0 0 0,-16-4 0,-42-6 0,66 16 0,0 0 0,0 0 0,0 1 0,-1 0 0,1 1 0,0 0 0,0 0 0,-8 2 0,14-3 0,0 0 0,0 1 0,0-1 0,0 0 0,0 1 0,0-1 0,0 1 0,0-1 0,1 1 0,-1-1 0,0 1 0,0 0 0,0-1 0,1 1 0,-1 0 0,0 0 0,1-1 0,-1 1 0,1 0 0,-1 0 0,1 0 0,-1 0 0,1 0 0,0 0 0,-1 0 0,1 0 0,0 0 0,0 0 0,0 0 0,-1 0 0,1 0 0,0 0 0,1 0 0,-1 0 0,0 0 0,0 0 0,0 0 0,0 0 0,1 0 0,-1-1 0,1 1 0,-1 0 0,0 0 0,1 0 0,-1 0 0,1 0 0,0 0 0,-1-1 0,1 1 0,0 0 0,1 1 0,2 3 0,1 0 0,0 0 0,0 0 0,0-1 0,1 0 0,6 5 0,-3-5 0,1 0 0,-1 0 0,1-1 0,0 0 0,0-1 0,0 0 0,0-1 0,0 0 0,0 0 0,0-1 0,0 0 0,15-3 0,13-3 0,71-22 0,-81 20 0,32-8 0,163-54 0,-192 53 0,-31 17 0,0 0 0,1 0 0,-1 0 0,1-1 0,-1 1 0,1 0 0,-1-1 0,1 1 0,-1 0 0,0-1 0,1 1 0,-1 0 0,0-1 0,1 1 0,-1-1 0,0 1 0,0 0 0,1-1 0,-1 1 0,0-1 0,0 1 0,0-1 0,1 1 0,-1-1 0,0 1 0,0-1 0,0 1 0,0-1 0,0 1 0,0-1 0,0 1 0,0-1 0,0 1 0,-1-1 0,1 1 0,0-1 0,0 1 0,0-1 0,-1 1 0,1-1 0,0 1 0,0-1 0,-1 1 0,1 0 0,0-1 0,-1 1 0,1-1 0,0 1 0,-1 0 0,1-1 0,-1 1 0,1 0 0,-1 0 0,1-1 0,-1 1 0,1 0 0,0 0 0,-1 0 0,0-1 0,0 1 0,0 0 0,0-1 0,1 1 0,-1 0 0,0-1 0,0 1 0,0 0 0,0 0 0,0 0 0,0 0 0,0 0 0,0 0 0,0 0 0,0 0 0,0 0 0,1 1 0,-1-1 0,0 0 0,0 0 0,0 1 0,0-1 0,0 1 0,1-1 0,-1 1 0,0-1 0,0 1 0,-1 1 0,0 0 0,0 0 0,1 0 0,-1 0 0,1 1 0,0-1 0,0 0 0,0 1 0,-2 3 0,1 2 0,0 0 0,0 1 0,1-1 0,-1 18 0,2-18 0,1 1 0,0-1 0,1 1 0,-1-1 0,2 1 0,-1-1 0,1 0 0,1 0 0,-1 0 0,1-1 0,0 1 0,1-1 0,0 0 0,0 0 0,1-1 0,8 9 0,-10-11 0,1 0 0,0 0 0,0-1 0,0 0 0,0 0 0,0 0 0,1 0 0,-1-1 0,1 0 0,0 0 0,-1 0 0,1-1 0,0 0 0,0 0 0,0-1 0,0 1 0,0-1 0,0-1 0,0 1 0,0-1 0,0 0 0,0 0 0,10-4 0,-5 1 0,1-1 0,-2 0 0,1 0 0,-1-1 0,1-1 0,-2 0 0,1 0 0,-1-1 0,9-9 0,-12 11 0,-1-1 0,-1 1 0,1-1 0,-1 0 0,0-1 0,0 1 0,-1 0 0,0-1 0,0 0 0,-1 0 0,0 0 0,0 0 0,-1 0 0,0-9 0,0 11 0,-1-37 0,0 41 0,0-1 0,0 1 0,-1 0 0,1 0 0,-1 0 0,1-1 0,-1 1 0,0 0 0,0 0 0,0 0 0,0 0 0,0 0 0,0 0 0,-3-3 0,4 5 0,-1 0 0,1 0 0,0 0 0,-1 0 0,1 0 0,0-1 0,-1 1 0,1 0 0,0 0 0,-1 0 0,1 0 0,0 0 0,-1 1 0,1-1 0,0 0 0,-1 0 0,1 0 0,0 0 0,-1 0 0,1 0 0,0 0 0,-1 1 0,1-1 0,0 0 0,0 0 0,-1 0 0,1 1 0,0-1 0,0 0 0,-1 0 0,1 1 0,0-1 0,0 0 0,0 1 0,0-1 0,-1 0 0,1 0 0,0 1 0,0-1 0,0 0 0,0 1 0,0-1 0,0 0 0,0 1 0,0-1 0,0 0 0,0 1 0,0 0 0,-4 17 0,4-12 0,1 0 0,-1 0 0,1 0 0,0 0 0,0 0 0,0 0 0,1 0 0,0 0 0,0 0 0,1-1 0,0 1 0,0-1 0,0 0 0,7 9 0,-8-11 0,1 0 0,-1-1 0,1 1 0,0-1 0,0 0 0,-1 0 0,2 0 0,-1 0 0,0 0 0,0-1 0,0 1 0,1-1 0,-1 0 0,1 0 0,-1 0 0,1-1 0,-1 1 0,1-1 0,0 0 0,-1 0 0,1 0 0,-1 0 0,1-1 0,-1 1 0,8-3 0,-3 0 0,0-1 0,0 1 0,0-1 0,0 0 0,-1-1 0,0 0 0,0 0 0,0-1 0,0 0 0,-1 0 0,0 0 0,-1-1 0,1 0 0,-1 0 0,0-1 0,-1 1 0,0-1 0,0 0 0,-1 0 0,0 0 0,0-1 0,-1 1 0,0-1 0,0 1 0,-1-1 0,0 0 0,-1 1 0,1-1 0,-2 0 0,0 0 0,0 1 0,0-1 0,-4-9 0,3 12 0,0 0 0,-1 1 0,0-1 0,0 1 0,0 0 0,-1 0 0,-6-8 0,9 12 0,0-1 0,-1 1 0,1 0 0,0 0 0,0 0 0,-1-1 0,1 1 0,0 0 0,-1 0 0,1 1 0,-1-1 0,0 0 0,1 0 0,-1 1 0,0-1 0,1 1 0,-1 0 0,0-1 0,1 1 0,-1 0 0,0 0 0,0 0 0,1 0 0,-1 0 0,0 0 0,1 1 0,-1-1 0,0 1 0,1-1 0,-4 2 0,5-2 0,-1 1 0,1-1 0,-1 1 0,1-1 0,-1 1 0,1-1 0,-1 1 0,1-1 0,-1 1 0,1-1 0,0 1 0,-1 0 0,1-1 0,0 1 0,-1-1 0,1 1 0,0 0 0,0-1 0,0 1 0,0 0 0,0 0 0,0-1 0,0 1 0,0 0 0,0-1 0,0 1 0,0 0 0,0-1 0,0 1 0,0 0 0,1-1 0,-1 1 0,0 0 0,1-1 0,-1 1 0,0-1 0,1 1 0,-1 0 0,1-1 0,-1 1 0,1-1 0,-1 1 0,1-1 0,-1 0 0,1 1 0,-1-1 0,2 1 0,29 20 0,-2-10 0,1-2 0,0 0 0,1-2 0,0-1 0,42 2 0,32 6 0,-80-5 0,-25-8 0,0-1 0,1 0 0,-1 1 0,0-1 0,0 0 0,1 1 0,-1-1 0,0 0 0,0 1 0,0-1 0,1 0 0,-1 1 0,0-1 0,0 1 0,0-1 0,0 1 0,0-1 0,0 0 0,0 1 0,0-1 0,0 1 0,0-1 0,0 0 0,0 1 0,0-1 0,0 1 0,0-1 0,0 0 0,0 1 0,-1 0 0,-2 2 0,1 1 0,-2-1 0,1 1 0,0-1 0,0 0 0,-1 0 0,-5 3 0,-10 9 0,15-12 0,1 1 0,0 0 0,-1 0 0,1 0 0,1 0 0,-1 0 0,1 0 0,-1 1 0,1 0 0,0-1 0,1 1 0,-3 9 0,4-12 0,0 0 0,0 0 0,0 0 0,0 0 0,0 0 0,0 0 0,0 0 0,1-1 0,-1 1 0,1 0 0,0 0 0,-1 0 0,1 0 0,0 0 0,0-1 0,0 1 0,0 0 0,0-1 0,1 1 0,-1-1 0,0 1 0,1-1 0,-1 1 0,1-1 0,0 0 0,-1 0 0,1 0 0,0 0 0,0 0 0,-1 0 0,1-1 0,0 1 0,0-1 0,3 1 0,3 1 0,-1-1 0,1 0 0,-1-1 0,1 0 0,-1 0 0,1-1 0,-1 1 0,1-2 0,-1 1 0,1-1 0,-1 0 0,0-1 0,0 0 0,0 0 0,0 0 0,11-9 0,2-1 0,-1-1 0,-1-1 0,0 0 0,17-21 0,-28 27-252,1 0 0,-1-1 0,7-12 0,-13 19-105,4-6-6469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48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236 235 24575,'10'-1'0,"-1"-1"0,0 0 0,-1-1 0,1 0 0,0 0 0,8-6 0,-12 7 0,-4 2 0,19-9 0,-1-1 0,20-13 0,-35 21 0,0-1 0,0 0 0,0 0 0,-1 0 0,1-1 0,-1 1 0,1-1 0,-1 0 0,-1 1 0,1-2 0,0 1 0,-1 0 0,0 0 0,0-1 0,2-8 0,-3 11 0,-1-1 0,0 0 0,0 0 0,-1 0 0,1 0 0,0 1 0,-1-1 0,0 0 0,0 0 0,1 1 0,-2-1 0,1 1 0,0-1 0,0 1 0,-1-1 0,0 1 0,1 0 0,-1-1 0,0 1 0,0 0 0,0 0 0,0 1 0,-1-1 0,1 0 0,-4-1 0,-2-2 0,0 0 0,0 1 0,0 1 0,0-1 0,-1 1 0,-15-3 0,12 4 0,0 0 0,1 1 0,-1 0 0,0 1 0,0 0 0,0 1 0,0 0 0,0 1 0,1 1 0,-1-1 0,1 2 0,-1 0 0,1 0 0,1 1 0,-1 0 0,0 1 0,1 0 0,0 1 0,1 0 0,0 0 0,0 1 0,0 0 0,1 1 0,0 0 0,1 0 0,-1 1 0,2 0 0,0 0 0,0 1 0,-5 12 0,7-12 0,0 0 0,0 0 0,1 0 0,1 1 0,0-1 0,0 0 0,1 1 0,1 0 0,1 13 0,-1-21 0,0 0 0,1 1 0,0-1 0,0 0 0,0 0 0,1 0 0,0 0 0,-1 0 0,1 0 0,0 0 0,1 0 0,-1-1 0,1 1 0,0-1 0,0 0 0,0 0 0,0 0 0,0 0 0,0 0 0,1-1 0,0 1 0,-1-1 0,1 0 0,0 0 0,0-1 0,0 1 0,5 0 0,1 1 0,0-1 0,1 0 0,-1-1 0,1 0 0,0-1 0,-1 0 0,1-1 0,-1 0 0,1 0 0,-1-1 0,1-1 0,-1 0 0,0 0 0,0-1 0,0 0 0,-1-1 0,14-8 0,-15 8 0,-1 0 0,-1-1 0,1 1 0,-1-1 0,0-1 0,0 1 0,-1-1 0,1 0 0,-2 0 0,1 0 0,-1-1 0,0 0 0,-1 0 0,1 0 0,-2 0 0,1 0 0,-1-1 0,0 1 0,-1-1 0,0 1 0,0-15 0,-1 20 0,0 1 0,0 0 0,-1 0 0,1-1 0,0 1 0,-1 0 0,0 0 0,1 0 0,-1 0 0,-2-4 0,2 9 0,5 16 0,2-4 20,0 0 0,1 0 0,0-1 0,1 0 0,18 24 0,-21-31-134,1-1 0,0 1-1,0-1 1,1 0 0,0-1 0,0 1-1,0-1 1,1-1 0,-1 1 0,1-1-1,0-1 1,10 4 0,11 0-6712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49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24 24575,'-17'-5'0,"16"4"0,1 1 0,-1-1 0,1 1 0,-1-1 0,0 1 0,1 0 0,-1-1 0,0 1 0,1 0 0,-1 0 0,0-1 0,1 1 0,-1 0 0,0 0 0,1 0 0,-1 0 0,0 0 0,0 0 0,1 0 0,-1 0 0,0 0 0,1 0 0,-1 1 0,0-1 0,1 0 0,-1 0 0,0 1 0,1-1 0,-1 0 0,0 1 0,1-1 0,-1 1 0,1-1 0,-1 1 0,1-1 0,-1 1 0,1-1 0,-1 1 0,1-1 0,-1 1 0,1 0 0,0-1 0,-1 1 0,1 0 0,0-1 0,0 1 0,-1 0 0,1-1 0,0 1 0,0 0 0,0 0 0,0-1 0,0 2 0,-2 6 0,1-1 0,0 1 0,0-1 0,1 1 0,0 0 0,0 0 0,2 7 0,12 59 0,-8-44 0,64 304 0,-65-303 0,-5-24 0,1 0 0,0 0 0,0 0 0,0-1 0,1 1 0,0 0 0,1-1 0,-1 0 0,1 0 0,5 8 0,-5-15 0,-2-7 0,-2-10 0,-35-144 0,15 76 0,4 0 0,-10-125 0,27 205 0,0 0 0,0 0 0,0 0 0,1 0 0,-1 0 0,2 0 0,1-8 0,-2 13 0,0-1 0,-1 1 0,1 0 0,0-1 0,0 1 0,0 0 0,0 0 0,0 0 0,0-1 0,0 1 0,0 1 0,0-1 0,1 0 0,-1 0 0,0 0 0,1 1 0,-1-1 0,0 0 0,1 1 0,-1-1 0,1 1 0,-1 0 0,1-1 0,-1 1 0,1 0 0,-1 0 0,1 0 0,-1 0 0,1 0 0,-1 1 0,1-1 0,-1 0 0,1 1 0,1 0 0,11 4 0,0 0 0,0 2 0,-1-1 0,0 2 0,0 0 0,-1 0 0,0 1 0,0 1 0,-1 0 0,13 14 0,-21-21 0,-1 0 0,1 0 0,-1 0 0,0 1 0,0-1 0,0 1 0,0-1 0,-1 1 0,1 0 0,-1-1 0,0 1 0,0 0 0,0 0 0,-1 0 0,1 0 0,-1 0 0,0 0 0,0 0 0,0 0 0,-1 0 0,0 0 0,1 0 0,-3 3 0,0 1 0,0-1 0,-1 0 0,0-1 0,-1 1 0,1-1 0,-1 1 0,0-2 0,-1 1 0,0 0 0,-10 7 0,6-5-114,0-1 1,-1 0-1,1-1 0,-1 0 0,0-1 1,-1 0-1,1 0 0,-1-2 0,0 1 1,0-1-1,-18 1 0,3-1-6712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49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10 161 24575,'11'-1'0,"1"2"0,-1-1 0,1 1 0,-1 1 0,1 0 0,20 7 0,-28-7 0,1 0 0,-1 1 0,0-1 0,0 1 0,0 0 0,0 0 0,0 0 0,-1 1 0,1-1 0,-1 1 0,0 0 0,0 0 0,0 0 0,-1 0 0,0 1 0,1-1 0,-1 1 0,2 7 0,2 8 0,-2 0 0,0 0 0,-1 0 0,1 31 0,-7 86 0,1-59 0,2-56 0,1 8 0,-2-28 0,-1-19 0,-6-29 0,-2 0 0,-2 0 0,-26-64 0,-9-30 0,38 108 0,1 8 0,2-1 0,0 0 0,1-1 0,-1-32 0,6 56 0,0 0 0,0 0 0,0 0 0,0 0 0,1 0 0,-1 0 0,0 0 0,1 0 0,0 0 0,-1 0 0,1 0 0,0 0 0,0 0 0,0 0 0,0 0 0,0 0 0,1 1 0,-1-1 0,0 1 0,1-1 0,-1 1 0,1-1 0,0 1 0,-1 0 0,1 0 0,0 0 0,0 0 0,0 0 0,0 0 0,0 0 0,0 1 0,0-1 0,0 1 0,0-1 0,0 1 0,0 0 0,0 0 0,0 0 0,1 0 0,-1 0 0,0 0 0,4 2 0,3-1 0,0 1 0,0 0 0,0 1 0,-1 0 0,1 0 0,-1 1 0,0 0 0,14 9 0,-18-10 0,-1-1 0,1 1 0,-1 0 0,1 0 0,-1 0 0,0 1 0,0-1 0,-1 1 0,1-1 0,-1 1 0,0 0 0,0 0 0,0 0 0,0 0 0,-1 1 0,0-1 0,1 0 0,-2 1 0,1-1 0,0 0 0,-1 7 0,-1-6 0,1 0 0,-2 0 0,1 1 0,-1-1 0,1 0 0,-1 0 0,-1-1 0,1 1 0,-1 0 0,0-1 0,0 1 0,0-1 0,0 0 0,-1 0 0,0 0 0,1-1 0,-8 6 0,-3 1-170,-1-1-1,0 0 0,0-1 1,-1 0-1,0-1 0,0-1 1,-27 7-1,8-6-6655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50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24575,'5'0'0,"5"0"0,5 0 0,1 4 0,-7 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54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1 228 24575,'0'-16'0,"0"22"0,1 27 0,10 60 0,-4-44 0,1 63 0,-9-199 0,0 8 0,3 1 0,13-90 0,-13 160 0,-1 1 0,1-1 0,1 0 0,-1 1 0,1 0 0,1-1 0,0 1 0,4-7 0,-7 13 0,0-1 0,0 1 0,0 0 0,1-1 0,-1 1 0,0 0 0,0 0 0,1 0 0,-1 0 0,1 0 0,-1 0 0,1 1 0,-1-1 0,1 0 0,-1 1 0,1-1 0,0 1 0,-1-1 0,1 1 0,0 0 0,-1 0 0,1 0 0,0 0 0,0 0 0,-1 0 0,1 0 0,0 1 0,-1-1 0,1 1 0,-1-1 0,1 1 0,0-1 0,-1 1 0,1 0 0,-1 0 0,0 0 0,1 0 0,-1 0 0,0 0 0,1 0 0,-1 0 0,0 1 0,1 1 0,7 7 0,0 1 0,-1 0 0,-1 0 0,0 1 0,0 0 0,-1 1 0,5 13 0,8 17 0,5 15 0,-20-45 0,1 0 0,0-1 0,1 1 0,0-1 0,1-1 0,9 14 0,-15-25 0,-1 0 0,1 1 0,-1-1 0,1 1 0,-1-1 0,1 0 0,-1 1 0,1-1 0,-1 0 0,1 0 0,-1 1 0,1-1 0,0 0 0,-1 0 0,1 0 0,-1 0 0,1 0 0,0 0 0,-1 0 0,1 0 0,-1 0 0,1 0 0,0 0 0,-1 0 0,1 0 0,-1 0 0,1-1 0,-1 1 0,1 0 0,0 0 0,-1-1 0,1 1 0,-1 0 0,1-1 0,-1 1 0,0-1 0,1 1 0,-1 0 0,1-1 0,-1 1 0,0-1 0,1 1 0,-1-1 0,0 1 0,1-1 0,-1 0 0,0 1 0,0-1 0,0 1 0,1-1 0,-1 0 0,11-32 0,2-32 0,19-71 0,-32 134 0,1-1 0,0 1 0,0-1 0,0 1 0,0 0 0,0-1 0,1 1 0,-1 0 0,1 0 0,-1 0 0,1 0 0,0 0 0,0 0 0,0 0 0,0 1 0,0-1 0,4-1 0,-5 2 0,1 1 0,-1 0 0,1 0 0,-1 0 0,1 0 0,0 0 0,-1 0 0,1 0 0,-1 1 0,1-1 0,-1 0 0,1 1 0,-1 0 0,0-1 0,1 1 0,-1 0 0,0-1 0,1 1 0,-1 0 0,0 0 0,0 0 0,0 0 0,0 0 0,0 0 0,0 1 0,0-1 0,0 0 0,0 0 0,0 1 0,-1-1 0,2 3 0,12 24 0,-1 2 0,-1 0 0,-1 1 0,-2-1 0,6 34 0,-5-21 0,2 18-1365,-8-36-5461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8:51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1405 24575,'3'2'0,"0"0"0,-1-1 0,1 1 0,-1 1 0,1-1 0,-1 0 0,0 0 0,0 1 0,0 0 0,0-1 0,0 1 0,0 0 0,-1 0 0,2 3 0,9 12 0,-11-16 0,1-1 0,-1 0 0,0 0 0,1 0 0,-1 0 0,0 0 0,1 0 0,0 0 0,-1 0 0,1-1 0,-1 1 0,1 0 0,0-1 0,0 0 0,-1 1 0,1-1 0,0 0 0,-1 0 0,1 0 0,0 0 0,0 0 0,-1 0 0,1-1 0,0 1 0,0 0 0,-1-1 0,1 0 0,0 1 0,-1-1 0,1 0 0,-1 0 0,1 0 0,-1 0 0,0 0 0,1 0 0,-1 0 0,0 0 0,1-1 0,0 0 0,7-7 0,-1-1 0,0 0 0,-1 0 0,7-13 0,-12 21 0,23-43 0,-1-2 0,-2 0 0,15-51 0,35-156 0,-43 114 0,-6-1 0,-7-1 0,-3-256 0,-13 389 0,1-1 0,-2 0 0,1-1 0,-1 1 0,-4-14 0,-1 14 0,1 14 0,-2 17 0,0 52 0,4 0 0,6 92 0,-2-138 0,6 83 0,5-1 0,31 133 0,-38-220 0,-2-4 0,1-1 0,1 1 0,0-1 0,1 0 0,9 16 0,-14-32 0,-1 1 0,1-1 0,0 0 0,0 1 0,0-1 0,0 0 0,0 0 0,0 0 0,0 0 0,0 0 0,0 0 0,0 0 0,1 0 0,-1-1 0,0 1 0,1 0 0,-1-1 0,0 1 0,1-1 0,-1 1 0,1-1 0,-1 0 0,3 1 0,-2-2 0,1 1 0,-1-1 0,0 1 0,0-1 0,0 0 0,0 0 0,0 0 0,0 0 0,0 0 0,0 0 0,0-1 0,-1 1 0,4-4 0,3-3 0,0-1 0,-1-1 0,-1 1 0,11-20 0,2-15 0,-2-1 0,-2 0 0,-1-1 0,-3-1 0,10-92 0,-20 128 0,1 2 0,-1 0 0,0-1 0,-1 1 0,0-1 0,-1 1 0,-2-18 0,2 27 0,1 1 0,0-1 0,0 0 0,0 1 0,0-1 0,-1 1 0,1-1 0,0 1 0,0-1 0,-1 0 0,1 1 0,0-1 0,-1 0 0,1 1 0,0-1 0,-1 0 0,1 0 0,0 1 0,-1-1 0,1 0 0,-1 0 0,1 0 0,-1 1 0,1-1 0,0 0 0,-1 0 0,1 0 0,-1 0 0,1 0 0,-1 0 0,1 0 0,-1 0 0,1 0 0,-1 0 0,1 0 0,0 0 0,-1 0 0,1-1 0,-1 1 0,1 0 0,-1 0 0,1 0 0,0-1 0,-1 1 0,1 0 0,-1 0 0,1-1 0,0 1 0,-1 0 0,1-1 0,0 1 0,0 0 0,-1-1 0,1 1 0,0-1 0,0 1 0,0 0 0,-1-1 0,1 1 0,0-1 0,0 1 0,0-1 0,0 1 0,0-1 0,0 1 0,0 0 0,0-1 0,0 0 0,-16 35 0,12-14 0,1 1 0,0-1 0,2 1 0,0 0 0,1 0 0,1-1 0,6 31 0,39 141 0,-46-189 0,12 36-682,18 45-1,-17-56-6143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54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153 180 24575,'10'-29'0,"0"4"0,-9 18 0,0 0 0,-1 0 0,1 0 0,-1 0 0,-1 0 0,1 0 0,-1 0 0,-1 0 0,1 0 0,-6-13 0,7 18 0,-1 0 0,0 0 0,-1 0 0,1 0 0,0 0 0,-1 0 0,1 0 0,-1 0 0,1 1 0,-1-1 0,0 0 0,0 1 0,0-1 0,0 1 0,0 0 0,0 0 0,0 0 0,0 0 0,0 0 0,0 0 0,-1 0 0,1 1 0,0-1 0,-1 1 0,1 0 0,0 0 0,-1 0 0,1 0 0,-1 0 0,1 0 0,0 0 0,-1 1 0,1 0 0,0-1 0,-5 3 0,2-1 0,1 1 0,-1-1 0,1 1 0,-1 0 0,1 1 0,0-1 0,0 1 0,0 0 0,0 0 0,1 0 0,0 0 0,0 1 0,0-1 0,-4 8 0,3-2 0,-1-1 0,1 1 0,0 0 0,1 0 0,1 1 0,-3 14 0,4-22 0,1 0 0,0 1 0,0-1 0,0 0 0,1 1 0,-1-1 0,1 0 0,-1 0 0,1 1 0,0-1 0,2 4 0,-2-5 0,0-1 0,0 1 0,0-1 0,0 1 0,0-1 0,1 0 0,-1 1 0,0-1 0,1 0 0,-1 0 0,1 0 0,-1 0 0,1 0 0,-1 0 0,1-1 0,2 2 0,0-2 0,-1 1 0,0-1 0,1 0 0,-1 0 0,1 0 0,-1 0 0,0-1 0,1 1 0,-1-1 0,0 0 0,0 0 0,1 0 0,-1-1 0,0 1 0,0-1 0,0 0 0,0 1 0,-1-1 0,1-1 0,0 1 0,2-3 0,3-4 0,0-1 0,-1 1 0,10-17 0,-13 19 0,-1 0 0,1 1 0,1-1 0,-1 1 0,1 0 0,0 1 0,1-1 0,-1 1 0,1 0 0,0 0 0,13-7 0,-17 11 2,-1 1 0,1-1 0,0 1 0,0 0 0,-1 0-1,1 0 1,0 0 0,-1 0 0,1 0 0,0 0 0,0 1 0,-1-1 0,1 1-1,0-1 1,-1 1 0,1 0 0,-1-1 0,1 1 0,-1 0 0,1 0-1,-1 0 1,0 0 0,1 0 0,-1 0 0,0 1 0,2 2 0,4 4-74,0 1 1,-1 0-1,6 13 1,-1-2-1059,2-3-5696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55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24575,'8'24'0,"13"17"0,-7-4 0,-12-31 0,0 1 0,0-1 0,1 0 0,0 0 0,0 0 0,8 11 0,-11-17 0,0 0 0,0 0 0,0 0 0,1 0 0,-1 0 0,0 0 0,0 0 0,1 0 0,-1 0 0,0 0 0,0 0 0,0 0 0,1 0 0,-1 0 0,0 0 0,0 0 0,1 0 0,-1 0 0,0 0 0,0 0 0,0 0 0,1 0 0,-1 0 0,0 0 0,0 0 0,0-1 0,1 1 0,-1 0 0,0 0 0,0 0 0,0 0 0,0-1 0,0 1 0,1 0 0,-1 0 0,0 0 0,0 0 0,0-1 0,0 1 0,0 0 0,0 0 0,0-1 0,0 1 0,0 0 0,0 0 0,1 0 0,-1-1 0,0 1 0,0 0 0,-1 0 0,1-1 0,0 1 0,0 0 0,0 0 0,0 0 0,0-1 0,0 1 0,2-17 0,-2 10 0,1-7 0,0-1 0,0 1 0,2 0 0,4-16 0,-6 27 0,-1 0 0,1 0 0,1 0 0,-1 1 0,0-1 0,0 0 0,1 1 0,0-1 0,-1 1 0,1 0 0,0 0 0,0-1 0,0 1 0,1 1 0,-1-1 0,0 0 0,1 0 0,-1 1 0,1-1 0,0 1 0,-1 0 0,1 0 0,0 0 0,0 0 0,0 0 0,-1 1 0,4-1 0,-3 1 5,0 0 0,0 1-1,0-1 1,0 1 0,-1-1-1,1 1 1,0 0 0,0 0-1,-1 1 1,1-1 0,-1 0-1,1 1 1,-1-1 0,1 1-1,-1 0 1,0 0 0,0 0-1,0 0 1,0 0 0,0 0-1,2 5 1,4 4-257,-1 2-1,-1-1 1,6 15-1,-9-20-205,5 12-6368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55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94 24575,'0'-4'0,"0"0"0,-1 0 0,0 1 0,0-1 0,0 0 0,0 0 0,-1 1 0,1-1 0,-1 1 0,0-1 0,0 1 0,0 0 0,0 0 0,-1 0 0,1 0 0,-1 0 0,0 0 0,0 1 0,0-1 0,0 1 0,0 0 0,-1 0 0,-6-3 0,5 2 0,-1 1 0,0 0 0,1 0 0,-1 0 0,0 1 0,0-1 0,0 2 0,0-1 0,0 1 0,0-1 0,0 2 0,0-1 0,0 1 0,-11 2 0,8 1 0,0-1 0,1 2 0,-1-1 0,1 1 0,0 1 0,0-1 0,0 1 0,1 1 0,0-1 0,1 1 0,-1 0 0,1 1 0,-8 12 0,12-17 0,0 1 0,0 0 0,0-1 0,0 1 0,1 0 0,-1 0 0,1 0 0,0 0 0,0 0 0,0 0 0,1 0 0,0 0 0,-1 0 0,1 0 0,1 1 0,-1-1 0,1 0 0,-1 0 0,1 0 0,0 0 0,1 0 0,-1 0 0,1 0 0,0-1 0,0 1 0,0 0 0,0-1 0,0 0 0,1 1 0,0-1 0,-1 0 0,1 0 0,6 4 0,-7-6 0,0 1 0,1 0 0,-1-1 0,1 1 0,-1-1 0,1 0 0,0 1 0,0-1 0,0-1 0,0 1 0,-1 0 0,1-1 0,0 0 0,0 1 0,0-1 0,6-1 0,-4 0 0,1 0 0,-1 0 0,0-1 0,1 0 0,-1 0 0,0 0 0,-1-1 0,9-5 0,-3 1 0,0 0 0,-1-1 0,0-1 0,-1 0 0,0 0 0,0 0 0,10-18 0,-10 14 0,11-18 0,-18 31 0,-1 0 0,1 0 0,-1 0 0,1-1 0,-1 1 0,1 0 0,-1 0 0,1 0 0,-1 0 0,1 0 0,-1 0 0,1 0 0,-1 0 0,1 0 0,-1 0 0,0 0 0,1 1 0,-1-1 0,1 0 0,-1 0 0,1 0 0,-1 1 0,1-1 0,-1 0 0,0 1 0,1-1 0,-1 0 0,1 1 0,-1-1 0,0 0 0,1 1 0,-1-1 0,0 0 0,0 1 0,1-1 0,-1 1 0,0-1 0,0 1 0,0-1 0,0 1 0,1 0 0,8 20 0,3 23-1365,-5-22-5461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55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99 24575,'-1'-4'0,"0"0"0,0-1 0,0 1 0,0 0 0,-1 0 0,0-1 0,0 1 0,0 1 0,0-1 0,0 0 0,-1 0 0,0 1 0,0 0 0,0-1 0,0 1 0,0 0 0,-1 1 0,1-1 0,-7-3 0,6 3 0,0 0 0,0 1 0,-1-1 0,1 1 0,0 1 0,-1-1 0,1 0 0,-1 1 0,1 0 0,-1 0 0,0 1 0,0-1 0,1 1 0,-1 0 0,0 0 0,0 0 0,1 1 0,-7 1 0,8-1 0,-1 0 0,1 0 0,0 0 0,0 1 0,0 0 0,0-1 0,0 1 0,1 0 0,-1 0 0,0 0 0,1 1 0,-1-1 0,1 1 0,0-1 0,0 1 0,0 0 0,0 0 0,1 0 0,-1 0 0,1 0 0,-1 0 0,1 0 0,0 1 0,0-1 0,1 0 0,-1 1 0,1-1 0,0 0 0,-1 1 0,1-1 0,1 1 0,0 4 0,1-1 0,0 0 0,0 1 0,1-1 0,0-1 0,0 1 0,0 0 0,1-1 0,0 0 0,1 0 0,-1 0 0,1 0 0,0-1 0,11 9 0,1-1 0,0-2 0,25 12 0,-26-15 0,-1 1 0,0 0 0,25 20 0,-38-28 0,-1 0 0,1 1 0,-1-1 0,1 1 0,-1-1 0,0 1 0,1-1 0,-1 1 0,0 0 0,0 0 0,0 0 0,0-1 0,-1 1 0,1 0 0,0 0 0,-1 0 0,0 0 0,1 4 0,-1-4 0,-1-1 0,1 1 0,-1-1 0,1 1 0,-1-1 0,0 1 0,1-1 0,-1 0 0,0 1 0,0-1 0,0 0 0,0 0 0,0 0 0,0 0 0,-1 0 0,1 0 0,0 0 0,-1 0 0,0 1 0,-10 3 0,0 1 0,0-2 0,0 0 0,-24 5 0,22-6 0,-2 1-273,0 0 0,0-1 0,0-1 0,-28 1 0,18-6-6553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56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53 182 24575,'-2'-10'0,"2"2"0,13 3 0,39 0 0,20-2 0,-68 6 0,0 0 0,1 0 0,-1 0 0,0-1 0,0 0 0,0 0 0,0 0 0,0 0 0,0-1 0,0 1 0,-1-1 0,6-5 0,-8 6 0,1 1 0,-1-1 0,1 0 0,-1 0 0,0 0 0,0 0 0,0 0 0,0 0 0,-1-1 0,1 1 0,0 0 0,-1 0 0,0 0 0,1-1 0,-1 1 0,0 0 0,0-1 0,0 1 0,-1 0 0,1 0 0,0-1 0,-1 1 0,0 0 0,1 0 0,-1 0 0,0 0 0,0 0 0,0 0 0,0 0 0,-1 0 0,1 0 0,0 0 0,-1 0 0,1 1 0,-4-3 0,1 0 0,0 0 0,-1 0 0,0 0 0,0 1 0,0 0 0,0 0 0,0 0 0,0 1 0,-1-1 0,1 1 0,-1 1 0,-11-3 0,11 4 0,-1 0 0,0 1 0,1-1 0,-1 1 0,1 1 0,-1-1 0,1 1 0,-1 0 0,1 1 0,0-1 0,0 1 0,0 0 0,1 1 0,-1 0 0,1 0 0,0 0 0,0 0 0,0 1 0,0 0 0,1 0 0,0 0 0,0 0 0,0 1 0,1-1 0,-4 8 0,5-8 0,-1 0 0,1-1 0,0 1 0,0 0 0,1 1 0,-1-1 0,1 0 0,1 0 0,-1 0 0,1 1 0,-1-1 0,1 0 0,1 1 0,-1-1 0,1 0 0,0 1 0,0-1 0,1 0 0,0 0 0,-1 0 0,2 0 0,-1 0 0,0-1 0,1 1 0,0-1 0,0 1 0,0-1 0,1 0 0,0 0 0,-1-1 0,8 6 0,-3-4-151,1 0-1,-1-1 0,1 0 0,0 0 1,0-1-1,0 0 0,0-1 1,18 3-1,7-1-6674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56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76 24575,'-1'-1'0,"-1"1"0,1 0 0,-1 0 0,1-1 0,0 1 0,-1 0 0,1-1 0,0 0 0,0 1 0,-1-1 0,1 0 0,0 1 0,0-1 0,0 0 0,0 0 0,0 0 0,0 0 0,0 0 0,0 0 0,0 0 0,-1-3 0,2 4 0,-1-1 0,1 0 0,0 1 0,0-1 0,-1 0 0,1 0 0,0 1 0,0-1 0,0 0 0,0 0 0,0 1 0,0-1 0,0 0 0,0 0 0,0 1 0,0-1 0,0 0 0,0 0 0,0 1 0,1-1 0,-1 0 0,0 0 0,1 1 0,-1-1 0,0 0 0,1 1 0,-1-1 0,1 1 0,-1-1 0,1 0 0,-1 1 0,1-1 0,0 1 0,-1 0 0,1-1 0,0 1 0,-1-1 0,1 1 0,1-1 0,5-1 0,0 0 0,0 0 0,0 1 0,1 0 0,-1 0 0,1 1 0,-1 0 0,0 0 0,1 0 0,-1 1 0,1 0 0,-1 1 0,8 2 0,0 1 0,0 0 0,0 1 0,-1 0 0,0 1 0,16 10 0,-21-11 0,0 1 0,0 0 0,-1 0 0,0 0 0,0 1 0,-1 1 0,12 15 0,-18-21 0,1 0 0,-1-1 0,1 1 0,-1 0 0,0 0 0,0 0 0,0-1 0,0 1 0,-1 0 0,1 0 0,-1 0 0,0 0 0,0 0 0,0 1 0,0-1 0,0 0 0,-1 0 0,1 0 0,-1-1 0,0 1 0,0 0 0,0 0 0,0 0 0,-1 0 0,1-1 0,-1 1 0,0-1 0,1 1 0,-1-1 0,0 0 0,0 1 0,-4 2 0,2-2 0,0 0 0,0 0 0,-1 0 0,1 0 0,-1 0 0,0-1 0,0 0 0,0 0 0,0 0 0,0-1 0,0 0 0,0 0 0,-1 0 0,1 0 0,0-1 0,-1 0 0,1 0 0,0-1 0,-1 1 0,-8-3 0,10 2 0,1 0 0,-1-1 0,1 1 0,-1 0 0,1-1 0,0 0 0,0 0 0,0 0 0,0 0 0,0-1 0,0 1 0,1-1 0,-1 0 0,1 1 0,-1-1 0,1 0 0,0 0 0,0-1 0,1 1 0,-1 0 0,1-1 0,-1 1 0,1-1 0,0 1 0,0-1 0,1 0 0,-1 1 0,1-1 0,0 0 0,0-5 0,1 2 0,0-1 0,1 1 0,0-1 0,1 1 0,-1-1 0,1 1 0,1 0 0,-1 0 0,1 1 0,0-1 0,1 1 0,0 0 0,0 0 0,0 0 0,1 1 0,10-9 0,-6 6 0,-1 1 0,1 1 0,-1-1 0,2 2 0,-1-1 0,1 1 0,0 1 0,0 0 0,0 1 0,19-4 0,-8 7-1365,-4 4-5461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58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24 24575,'0'-1'0,"0"1"0,-1-1 0,1 0 0,0 0 0,-1 0 0,1 0 0,-1 0 0,1 0 0,-1 1 0,1-1 0,-1 0 0,0 0 0,1 1 0,-1-1 0,0 1 0,1-1 0,-1 0 0,0 1 0,0-1 0,0 1 0,0 0 0,1-1 0,-1 1 0,0 0 0,0-1 0,0 1 0,-1 0 0,-29-6 0,29 6 0,-9 0 0,1-1 0,-1 2 0,1 0 0,-1 0 0,1 1 0,0 0 0,0 0 0,-1 1 0,2 1 0,-1 0 0,0 0 0,1 1 0,0 0 0,0 0 0,-9 8 0,10-7 0,1 0 0,-1 1 0,2 0 0,-1 0 0,1 0 0,0 1 0,0 0 0,1 0 0,0 0 0,1 1 0,0 0 0,0 0 0,0 0 0,2 0 0,-1 0 0,-2 17 0,5-20 0,0-1 0,0 1 0,0-1 0,1 0 0,0 1 0,0-1 0,0 0 0,1 1 0,0-1 0,0 0 0,0 0 0,0 0 0,1-1 0,0 1 0,0 0 0,0-1 0,1 0 0,-1 0 0,1 0 0,0 0 0,8 5 0,-4-3 0,1 0 0,0 0 0,0-2 0,1 1 0,-1-1 0,1 0 0,0-1 0,0 0 0,0-1 0,15 2 0,-7-2-151,0-1-1,0-1 0,0 0 0,-1-2 1,1 0-1,0-1 0,-1 0 1,26-10-1,-16 2-6674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58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7 24575,'-4'-5'0,"-2"4"0,1 5 0,0 8 0,6 5 0,3 5 0,5 2 0,1 7 0,3 1 0,0 1 0,-3-1 0,1 3 0,-1-1 0,-2-1 0,-2-2 0,-3-2 0,-2-5-8191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58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78 162 24575,'18'-2'0,"0"0"0,0-2 0,0 0 0,-1 0 0,0-2 0,1 0 0,22-13 0,-34 16 0,0 0 0,-1-1 0,1 1 0,-1-1 0,0-1 0,0 1 0,-1-1 0,7-7 0,-10 11 0,0 0 0,0 0 0,0-1 0,-1 1 0,1 0 0,0-1 0,-1 1 0,1 0 0,-1-1 0,0 1 0,1-1 0,-1 1 0,0-1 0,0 1 0,0 0 0,0-1 0,0 1 0,0-1 0,0 1 0,0-1 0,-1 1 0,1-1 0,0 1 0,-1-1 0,1 1 0,-1 0 0,0-1 0,1 1 0,-1 0 0,0 0 0,0 0 0,0-1 0,0 1 0,0 0 0,0 0 0,0 0 0,0 0 0,-1 1 0,1-1 0,0 0 0,0 0 0,-1 1 0,-2-2 0,-3-1 0,-1 0 0,0 1 0,1-1 0,-1 2 0,0-1 0,0 1 0,0 0 0,-10 0 0,-66 5 0,78-3 0,0 0 0,0-1 0,1 2 0,-1-1 0,0 1 0,1 0 0,-1 0 0,1 0 0,0 1 0,0-1 0,0 1 0,0 1 0,0-1 0,1 1 0,-1 0 0,1 0 0,-5 6 0,7-6 0,0-1 0,0 1 0,0 0 0,0-1 0,1 1 0,-1 0 0,1 0 0,0 0 0,1 0 0,-1 0 0,1 1 0,-1-1 0,1 0 0,0 0 0,1 0 0,-1 0 0,1 0 0,0 0 0,0 0 0,0 0 0,0 0 0,1 0 0,0 0 0,0-1 0,2 5 0,-1-3 9,0 1-1,1-1 1,0 0-1,0 0 1,0-1 0,1 1-1,0-1 1,0 0-1,0 0 1,0 0-1,0-1 1,1 1-1,11 4 1,-6-4-221,1-1 0,0 0 0,-1 0-1,1-1 1,0-1 0,17 1 0,0-2-6614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5:59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29 110 24575,'-2'0'0,"0"1"0,1-2 0,-1 1 0,0 0 0,1 0 0,-1 0 0,0-1 0,1 1 0,-1-1 0,1 1 0,-1-1 0,-2-1 0,4 1 0,0 1 0,-1 0 0,1-1 0,-1 1 0,1 0 0,0-1 0,0 1 0,-1-1 0,1 1 0,0 0 0,0-1 0,-1 1 0,1-1 0,0 1 0,0-1 0,0 1 0,0-1 0,0 1 0,0-1 0,0 1 0,0-1 0,0 1 0,0-1 0,0 1 0,0-1 0,0 0 0,1-1 0,0 1 0,0-1 0,0 0 0,0 1 0,0-1 0,1 1 0,-1-1 0,0 1 0,1 0 0,-1 0 0,1-1 0,0 1 0,-1 0 0,1 0 0,0 1 0,-1-1 0,1 0 0,0 0 0,3 0 0,7-1 0,0 0 0,1 1 0,-1 0 0,1 1 0,-1 0 0,0 1 0,1 1 0,-1 0 0,0 0 0,17 6 0,-19-5 0,0 1 0,0 0 0,0 1 0,-1-1 0,1 2 0,-1-1 0,-1 1 0,1 1 0,-1 0 0,0 0 0,0 0 0,9 13 0,-15-17 0,-1-1 0,1 0 0,-1 1 0,1-1 0,-1 1 0,0 0 0,0-1 0,0 1 0,0 0 0,-1 0 0,1-1 0,-1 1 0,1 0 0,-1 0 0,0 0 0,0 0 0,-1 0 0,1-1 0,0 1 0,-1 0 0,0 0 0,0 0 0,0-1 0,0 1 0,0 0 0,0-1 0,-1 1 0,1-1 0,-1 0 0,1 1 0,-1-1 0,0 0 0,0 0 0,0 0 0,-1 0 0,1 0 0,0-1 0,-1 1 0,1-1 0,-1 1 0,1-1 0,-1 0 0,0 0 0,1 0 0,-1 0 0,0-1 0,0 1 0,1-1 0,-1 0 0,0 1 0,0-1 0,0 0 0,0-1 0,0 1 0,1-1 0,-1 1 0,0-1 0,0 0 0,0 0 0,1 0 0,-1 0 0,1 0 0,-1-1 0,-3-2 0,4 3 0,-1-1 0,0 0 0,1 0 0,-1 0 0,1-1 0,0 1 0,-1 0 0,1-1 0,0 0 0,1 1 0,-1-1 0,0 0 0,1 0 0,0 0 0,-1 0 0,1 0 0,0 0 0,0-5 0,0 3 0,1 0 0,0 0 0,1 0 0,-1 0 0,1 0 0,0 1 0,0-1 0,0 0 0,1 0 0,0 1 0,2-6 0,2-1 0,1 0 0,0 0 0,1 1 0,0-1 0,0 2 0,1-1 0,0 1 0,16-11 0,-18 15-114,1 0 1,0 1-1,0 0 0,0 1 0,0 0 1,1 0-1,-1 1 0,1 0 0,0 0 1,-1 1-1,10 0 0,6 0-6712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8:51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 94 24575,'1'-1'0,"0"1"0,0 0 0,0 0 0,0-1 0,0 1 0,0-1 0,0 1 0,0-1 0,0 1 0,-1-1 0,1 1 0,0-1 0,0 0 0,0 0 0,-1 1 0,1-1 0,0 0 0,-1 0 0,1 0 0,-1 0 0,1 1 0,-1-1 0,0 0 0,1 0 0,-1 0 0,0 0 0,1 0 0,-1 0 0,0 0 0,0 0 0,0 0 0,0 0 0,0 0 0,0-1 0,0 1 0,-1-1 0,1-2 0,0 0 0,-1 0 0,1 0 0,-1 1 0,0-1 0,0 0 0,0 0 0,-3-5 0,3 7 0,-1 1 0,1-1 0,-1 0 0,1 1 0,-1-1 0,0 1 0,1-1 0,-1 1 0,0 0 0,0 0 0,0 0 0,0 0 0,0 0 0,0 0 0,0 0 0,0 1 0,-1-1 0,-2 0 0,-1 1 0,1 0 0,0 0 0,-1 0 0,1 1 0,0 0 0,-1 0 0,-7 3 0,-4 2 0,0 1 0,0 1 0,-23 16 0,29-17 0,-28 19 0,37-25 0,0 1 0,0 0 0,0 0 0,0 0 0,0 1 0,0-1 0,1 0 0,-1 1 0,1-1 0,-1 1 0,1-1 0,-2 5 0,3-6 0,0 1 0,0-1 0,0 1 0,1-1 0,-1 1 0,0-1 0,1 0 0,-1 1 0,0-1 0,1 0 0,0 1 0,-1-1 0,1 0 0,0 1 0,0-1 0,-1 0 0,1 0 0,0 0 0,0 0 0,0 0 0,1 0 0,1 1 0,30 21 0,-27-20 0,68 37 0,-45-26 0,-1 2 0,0 0 0,-2 2 0,27 22 0,-51-38 0,0-1 0,-1 1 0,1 0 0,0 0 0,0 0 0,-1 0 0,1 0 0,-1 0 0,0 0 0,0 0 0,1 1 0,-1-1 0,-1 0 0,1 1 0,0-1 0,-1 1 0,1-1 0,-1 1 0,1-1 0,-1 1 0,0-1 0,0 1 0,-1-1 0,1 1 0,0-1 0,-1 1 0,0-1 0,1 1 0,-1-1 0,0 0 0,0 1 0,0-1 0,-1 0 0,1 0 0,0 0 0,-1 0 0,1 0 0,-1 0 0,0 0 0,0 0 0,-2 1 0,-6 6 0,0-1 0,-1 0 0,0-1 0,-1 0 0,1-1 0,-21 8 0,10-6 20,0-1 0,-1-1 0,1-1 0,-1-1 0,-30 2 0,40-5-155,-1-1 0,1 0 0,-1-1 0,1-1 0,0 0 0,0 0 0,0-1 0,0-1 0,0-1 0,-18-8 0,6-3-6691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00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1 310 24575,'0'-10'0,"-1"7"0,1 0 0,0-1 0,0 1 0,1 0 0,-1 0 0,1 0 0,-1 0 0,2-3 0,-2 5 0,1 0 0,0 1 0,-1-1 0,1 0 0,-1 1 0,1-1 0,0 1 0,0 0 0,-1-1 0,1 1 0,0-1 0,-1 1 0,1 0 0,0 0 0,0-1 0,0 1 0,0 0 0,-1 0 0,1 0 0,0 0 0,0 0 0,0 0 0,-1 0 0,1 0 0,0 0 0,0 0 0,0 1 0,0-1 0,-1 0 0,1 1 0,0-1 0,0 0 0,-1 1 0,1-1 0,0 1 0,0 0 0,10 4 0,1 1 0,-1 0 0,-1 1 0,1 0 0,-1 1 0,-1 0 0,1 0 0,-1 1 0,-1 0 0,0 1 0,0 0 0,9 16 0,-16-24 0,0 1 0,0-1 0,-1 0 0,1 0 0,-1 0 0,1 1 0,-1-1 0,0 0 0,0 1 0,0-1 0,0 0 0,-1 0 0,1 1 0,0-1 0,-1 0 0,0 0 0,1 0 0,-1 1 0,0-1 0,0 0 0,0 0 0,0 0 0,-1 0 0,1-1 0,-1 1 0,1 0 0,-1 0 0,1-1 0,-1 1 0,0-1 0,0 0 0,0 1 0,-2 0 0,-2 2 0,-1-1 0,1 1 0,0-2 0,-1 1 0,0-1 0,1 0 0,-1 0 0,0 0 0,-11 0 0,17-2 0,1 0 0,-1 0 0,1 1 0,-1-1 0,0 0 0,1 0 0,-1 0 0,1 0 0,-1 0 0,1 0 0,-1 0 0,0 0 0,1 0 0,-1-1 0,1 1 0,-1 0 0,1 0 0,-1 0 0,1-1 0,-1 1 0,1 0 0,-1 0 0,1-1 0,-1 1 0,1-1 0,-1 1 0,1 0 0,-1-1 0,1 1 0,0-1 0,-1 1 0,1-1 0,0 1 0,0-1 0,-1 1 0,1-1 0,0 1 0,0-1 0,0 1 0,0-1 0,-1 0 0,1 1 0,0-1 0,0 1 0,0-1 0,0 1 0,0-1 0,1 0 0,-1 1 0,0-1 0,0 1 0,0-1 0,0 1 0,1-1 0,-1 0 0,22-36 0,-14 25 0,-3 2 0,-2 1 0,1-1 0,-1 0 0,-1 0 0,1 0 0,-2 0 0,0 0 0,0 0 0,0 0 0,-2 0 0,1-1 0,-4-16 0,-4-13 0,-26-74 0,16 56 0,17 54 0,-9-25 0,10 28 0,-1 0 0,1 0 0,0-1 0,-1 1 0,1 0 0,-1 0 0,0 0 0,1 0 0,-1 0 0,0 0 0,1 1 0,-1-1 0,0 0 0,0 0 0,0 0 0,0 1 0,0-1 0,0 0 0,-2 0 0,3 1 0,-1 1 0,1-1 0,0 0 0,-1 1 0,1-1 0,-1 1 0,1-1 0,0 1 0,-1-1 0,1 1 0,0-1 0,0 1 0,0-1 0,-1 1 0,1-1 0,0 1 0,0-1 0,0 1 0,0-1 0,0 1 0,0 0 0,0-1 0,0 1 0,0-1 0,0 1 0,0-1 0,0 1 0,0-1 0,0 1 0,1 0 0,3 25 0,-4-22 0,49 215 0,-20-93 0,-25-107 0,-1-5 0,0 0 0,0-1 0,1 1 0,1-1 0,12 24 0,-17-36 0,0 0 0,1 0 0,-1-1 0,1 1 0,-1 0 0,1-1 0,0 1 0,-1 0 0,1-1 0,0 1 0,-1-1 0,1 1 0,0-1 0,0 1 0,0-1 0,-1 0 0,1 1 0,0-1 0,0 0 0,0 1 0,0-1 0,0 0 0,0 0 0,-1 0 0,1 0 0,0 0 0,0 0 0,0 0 0,0 0 0,0-1 0,0 1 0,-1 0 0,1 0 0,0-1 0,0 1 0,0 0 0,0-1 0,-1 1 0,1-1 0,0 1 0,-1-1 0,1 0 0,0 1 0,-1-1 0,1 0 0,0 1 0,-1-1 0,1 0 0,0-1 0,4-5 0,1 0 0,-1-1 0,7-13 0,-11 18 0,27-54 0,22-38 0,-43 83 0,1 0 0,1 1 0,-1 0 0,2 1 0,14-14 0,-23 23 0,1-1 0,-1 1 0,1 0 0,-1 0 0,0 0 0,1 0 0,0 0 0,-1 1 0,1-1 0,-1 0 0,1 1 0,0-1 0,0 1 0,-1 0 0,1-1 0,2 1 0,-3 0 0,0 1 0,-1-1 0,1 1 0,-1-1 0,1 1 0,0 0 0,-1-1 0,0 1 0,1-1 0,-1 1 0,1 0 0,-1-1 0,0 1 0,1 0 0,-1 0 0,0-1 0,0 1 0,1 0 0,-1 0 0,0-1 0,0 1 0,0 0 0,0 0 0,0 0 0,0-1 0,0 1 0,0 0 0,-1 0 0,1-1 0,0 1 0,0 0 0,-1 0 0,1-1 0,0 1 0,-1 0 0,0 0 0,-2 8 0,0 0 0,-1-1 0,0 0 0,-1 1 0,1-1 0,-2-1 0,1 1 0,-1-1 0,0 0 0,-1 0 0,1-1 0,-2 0 0,-8 7 0,6-6 0,-1 0 0,0-1 0,1 0 0,-2-1 0,1 0 0,-1-1 0,0 0 0,0-1 0,-17 2 0,9 0 0,15 3 0,6-6 0,0-1 0,0 1 0,0 0 0,0-1 0,1 1 0,-1-1 0,0 1 0,1-1 0,-1 1 0,1-1 0,0 0 0,-1 0 0,1 0 0,2 1 0,42 25 0,54 22 0,28 16 0,-110-54 0,0 1 0,-1 0 0,-1 1 0,29 30 0,-43-41 0,-1 0 0,1 0 0,0 0 0,0 0 0,0-1 0,0 1 0,0-1 0,1 0 0,-1 1 0,0-1 0,1 0 0,-1 0 0,4 0 0,-6-1 0,1 0 0,-1 0 0,1 0 0,0 0 0,-1 0 0,1 0 0,0 0 0,-1 0 0,1 0 0,0 0 0,-1-1 0,1 1 0,-1 0 0,1 0 0,-1-1 0,1 1 0,-1 0 0,1-1 0,-1 1 0,1-1 0,0 0 0,0 0 0,0-1 0,0 1 0,-1 0 0,1-1 0,-1 1 0,1-1 0,-1 0 0,1 1 0,-1-1 0,0 1 0,1-1 0,-1-2 0,0 2-91,0 0 0,0 0 0,-1 0 0,1 0 0,0 0 0,-1-1 0,0 1 0,1 0 0,-1 0 0,0 0 0,0 0 0,0 1 0,0-1 0,-2-3 0,-9-7-6735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02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2 119 24575,'-1'61'0,"0"13"0,3 1 0,13 78 0,-7-109 0,1-101 0,1 9 0,-1-46 0,-6 49 0,15-72 0,-10 84 0,-7 20 0,2 1 0,0 0 0,0 0 0,1 0 0,0 0 0,1 1 0,0-1 0,11-16 0,-15 27 0,0 1 0,-1-1 0,1 1 0,0-1 0,0 0 0,0 1 0,-1-1 0,1 1 0,0-1 0,0 1 0,0 0 0,0-1 0,0 1 0,0 0 0,-1 0 0,1 0 0,0-1 0,0 1 0,0 0 0,0 0 0,0 0 0,0 1 0,0-1 0,0 0 0,0 0 0,0 0 0,0 1 0,0-1 0,0 0 0,-1 1 0,1-1 0,0 1 0,0-1 0,0 1 0,-1 0 0,1-1 0,0 1 0,-1 0 0,1-1 0,0 1 0,-1 0 0,1 0 0,-1-1 0,1 1 0,0 1 0,24 42 0,-25-43 0,73 172 0,10 22 0,-69-169-1365,-1-7-5461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03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52 24575,'-5'0'0,"-5"0"0,3 0 0,7 0 0,8 0 0,7 0 0,10-5 0,10-1 0,2 0 0,5 1 0,3 2 0,-1 1 0,-3-4 0,-6 0 0,-3 1 0,-3 0 0,-6 2-8191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03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 24575,'-10'0'0,"0"1"0,0 0 0,0 1 0,0 0 0,0 1 0,0-1 0,1 2 0,-17 7 0,23-9 0,-1 0 0,1 0 0,0 0 0,0 0 0,0 0 0,0 1 0,0 0 0,0-1 0,1 1 0,-1 0 0,1 0 0,0 0 0,0 1 0,0-1 0,0 0 0,1 1 0,-1-1 0,1 1 0,0 0 0,0-1 0,0 1 0,0 0 0,1 0 0,0-1 0,0 1 0,0 0 0,0 0 0,0 0 0,2 6 0,-1-5 0,1 0 0,-1 0 0,1-1 0,1 1 0,-1 0 0,1-1 0,-1 1 0,1-1 0,1 0 0,-1 0 0,0 0 0,1 0 0,6 4 0,-3-2 0,0-1 0,1 0 0,-1-1 0,1 0 0,0 0 0,1-1 0,15 5 0,-17-6 0,0 0 0,0 0 0,0-1 0,0 0 0,1-1 0,-1 1 0,0-1 0,1-1 0,-1 1 0,0-1 0,0-1 0,0 1 0,1-1 0,-2 0 0,1-1 0,0 0 0,0 0 0,-1 0 0,1-1 0,-1 0 0,6-5 0,-10 7-105,0-1 0,0 1 0,0 0 0,0-1 0,0 0 0,-1 1 0,1-1 0,-1 0 0,1 0 0,-1 0 0,0 0 0,0-4 0,0-9-6721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04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0 24575,'24'4'0,"-16"-1"0,-21-4 0,-5-2 0,1 2 0,-1 0 0,1 1 0,-1 1 0,-32 6 0,45-6 0,0 1 0,0-1 0,0 1 0,0 0 0,0 0 0,1 0 0,-1 1 0,1 0 0,0 0 0,-7 6 0,9-7 0,0 1 0,0-1 0,0 1 0,0 0 0,1 0 0,-1-1 0,1 1 0,0 0 0,0 0 0,0 0 0,0 0 0,0 1 0,1-1 0,-1 0 0,1 0 0,0 0 0,0 0 0,0 1 0,1 2 0,0-1 0,0 0 0,1 0 0,-1-1 0,1 1 0,0-1 0,0 1 0,0-1 0,1 0 0,0 0 0,0 0 0,0 0 0,0 0 0,0 0 0,1-1 0,0 0 0,-1 0 0,1 0 0,0 0 0,1 0 0,-1-1 0,0 0 0,1 0 0,-1 0 0,1 0 0,6 1 0,9 2 0,1 0 0,0-2 0,-1 0 0,33 0 0,-43-3-81,25 2-347,-1-2 0,61-8 0,-66 1-6398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04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27 217 24575,'-1'1'0,"0"-1"0,0 0 0,-1 1 0,1 0 0,0-1 0,0 1 0,0 0 0,0-1 0,0 1 0,0 0 0,1 0 0,-1 0 0,0 0 0,0 0 0,0 0 0,1 0 0,-1 0 0,1 0 0,-1 0 0,1 0 0,-1 0 0,1 0 0,0 1 0,-1-1 0,1 0 0,0 0 0,0 2 0,-5 40 0,5-38 0,-1 11 0,2 0 0,0 0 0,1 0 0,0 0 0,2-1 0,-1 1 0,12 26 0,-8-31 0,-7-24 0,-7-23 0,-1 9 0,2 1 0,0-1 0,-2-53 0,8 63 0,0 0 0,1 0 0,0 1 0,2-1 0,0 0 0,0 1 0,10-26 0,-12 40 0,0 0 0,-1-1 0,1 1 0,0 0 0,0 0 0,0 0 0,1 0 0,-1 0 0,0 0 0,1 0 0,-1 0 0,1 1 0,0-1 0,-1 0 0,1 1 0,0 0 0,0-1 0,0 1 0,0 0 0,0 0 0,0 0 0,1 0 0,-1 0 0,0 1 0,0-1 0,1 0 0,3 1 0,-2 0 0,0 1 0,0 0 0,0 1 0,0-1 0,-1 1 0,1 0 0,0-1 0,-1 2 0,1-1 0,-1 0 0,0 1 0,1-1 0,-1 1 0,-1 0 0,5 4 0,99 123 0,-38-45 0,-55-69 0,-10-10 0,2-1 0,-1 1 0,0-1 0,1-1 0,8 7 0,-13-11 0,0 0 0,0 0 0,0 1 0,0-1 0,1 0 0,-1 0 0,0 0 0,0 0 0,0 0 0,0 0 0,1 0 0,-1 0 0,0 0 0,0 0 0,1 0 0,-1 0 0,0 0 0,0 0 0,0 0 0,1 0 0,-1 0 0,0 0 0,0 0 0,0 0 0,1 0 0,-1 0 0,0 0 0,0 0 0,0 0 0,0-1 0,1 1 0,-1 0 0,0 0 0,0 0 0,0 0 0,0 0 0,1-1 0,-1 1 0,0 0 0,0 0 0,0-1 0,4-12 0,-3-18 0,-1 29 0,-1-26 0,2-1 0,1 1 0,1 0 0,1 0 0,2 0 0,1 1 0,13-37 0,-19 61 0,0 0 0,0 1 0,1-1 0,-1 1 0,0 0 0,1-1 0,-1 1 0,1 0 0,0 0 0,0 0 0,0 0 0,0 0 0,0 1 0,0-1 0,1 1 0,-1-1 0,0 1 0,5-2 0,-4 3 0,-1-1 0,0 1 0,1 1 0,-1-1 0,1 0 0,-1 1 0,0-1 0,1 1 0,-1 0 0,0 0 0,1 0 0,-1 0 0,0 0 0,0 0 0,0 0 0,0 1 0,0-1 0,0 1 0,-1 0 0,1-1 0,2 3 0,12 16 0,0 1 0,-1 0 0,-1 0 0,-2 2 0,15 31 0,-3-6 0,24 45-1365,-35-70-5461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05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81 180 24575,'6'-1'0,"0"0"0,0 0 0,0 0 0,-1-1 0,1 0 0,0 0 0,-1 0 0,0-1 0,1 0 0,-1 0 0,0 0 0,-1-1 0,1 1 0,0-1 0,-1 0 0,0 0 0,0-1 0,0 0 0,3-5 0,-5 8 0,0 0 0,-1-1 0,1 1 0,-1-1 0,0 1 0,0-1 0,0 0 0,0 0 0,0 1 0,0-1 0,-1 0 0,1 0 0,-1 0 0,0 0 0,0 0 0,0 0 0,0 1 0,0-1 0,-1 0 0,1 0 0,-1 0 0,0 0 0,0 1 0,0-1 0,0 0 0,0 1 0,-1-1 0,1 1 0,-1-1 0,1 1 0,-1 0 0,0-1 0,0 1 0,0 0 0,-1 0 0,1 1 0,0-1 0,-1 0 0,-3-1 0,3 1 0,0 0 0,0 0 0,0 1 0,0 0 0,-1-1 0,1 1 0,-1 0 0,1 1 0,0-1 0,-1 0 0,1 1 0,-1 0 0,1 0 0,-1 0 0,0 0 0,1 1 0,0-1 0,-1 1 0,1 0 0,-1 0 0,1 0 0,0 1 0,0-1 0,-1 1 0,1-1 0,0 1 0,0 0 0,1 0 0,-1 1 0,0-1 0,1 1 0,-1-1 0,1 1 0,0 0 0,0 0 0,-2 3 0,-3 4 0,1 1 0,1 0 0,0 0 0,0 0 0,1 0 0,0 1 0,1 0 0,1-1 0,-3 18 0,5-22 0,0 1 0,0-1 0,0 0 0,1 1 0,0-1 0,0 0 0,1 1 0,0-1 0,0 0 0,1 0 0,-1 0 0,2-1 0,-1 1 0,1-1 0,0 0 0,0 0 0,8 9 0,-8-12 0,-1 0 0,1 0 0,0 0 0,0 0 0,0 0 0,1-1 0,-1 0 0,1 0 0,-1 0 0,1-1 0,0 1 0,-1-1 0,1 0 0,0 0 0,0-1 0,0 1 0,0-1 0,0 0 0,0-1 0,-1 1 0,1-1 0,0 0 0,0 0 0,0 0 0,-1-1 0,1 0 0,4-2 0,-3 1 0,0-1 0,0 1 0,0-1 0,0-1 0,-1 1 0,0-1 0,0 1 0,0-2 0,0 1 0,-1 0 0,0-1 0,0 0 0,-1 0 0,1 0 0,-1 0 0,-1-1 0,1 1 0,-1-1 0,0 1 0,0-1 0,-1 0 0,0 0 0,-1 0 0,1 0 0,-2-14 0,14 52 0,24 44 0,12 7 0,-30-52 0,-2 0 0,0 1 0,15 43 0,-31-71 0,0-1 0,0 1 0,-1 0 0,1-1 0,-1 1 0,1 0 0,-1-1 0,0 1 0,0 0 0,0-1 0,0 1 0,0 0 0,-1-1 0,1 1 0,-1-1 0,0 1 0,-1 2 0,1-3 0,0 0 0,0-1 0,-1 1 0,1-1 0,-1 1 0,1-1 0,-1 0 0,1 0 0,-1 0 0,0 0 0,0 0 0,1 0 0,-1 0 0,0 0 0,0 0 0,0-1 0,-3 1 0,-4 0 0,1 0 0,-1-1 0,0 0 0,1-1 0,-1 1 0,1-2 0,-1 1 0,1-1 0,-10-4 0,-5-1 0,1-1 0,0-2 0,0 0 0,1-1 0,0-1 0,-25-20 0,44 31 0,1 0 0,0 1 0,0-1 0,0 0 0,0 0 0,-1 0 0,1-1 0,0 1 0,1 0 0,-1 0 0,0 0 0,0-1 0,1 1 0,-1 0 0,0-1 0,1 1 0,-1-1 0,1 1 0,0-1 0,-1 1 0,1-1 0,0 1 0,0-1 0,0 1 0,0-1 0,0 1 0,1-1 0,-1 1 0,0-1 0,1 1 0,-1 0 0,0-1 0,1 1 0,0-1 0,-1 1 0,1 0 0,0 0 0,0-1 0,0 1 0,0 0 0,0 0 0,0 0 0,0 0 0,0 0 0,0 0 0,1 0 0,-1 0 0,2 0 0,9-7 0,0 2 0,1-1 0,0 2 0,17-6 0,-16 6 0,25-11-1365,-4 2-5461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05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3 116 24575,'-2'-10'0,"1"2"0,15 7 0,-2 5 0,1 1 0,-1 0 0,0 0 0,0 1 0,-1 1 0,0 0 0,0 1 0,14 11 0,-2-1 0,-14-11 0,0 0 0,-1 1 0,0 0 0,0 0 0,11 16 0,-17-21 0,0-1 0,-1 0 0,0 1 0,0 0 0,1-1 0,-1 1 0,-1 0 0,1 0 0,0-1 0,-1 1 0,1 0 0,-1 4 0,0-5 0,-1 0 0,1-1 0,-1 1 0,1 0 0,-1-1 0,0 1 0,1 0 0,-1-1 0,0 1 0,0-1 0,0 1 0,0-1 0,0 0 0,-1 1 0,1-1 0,0 0 0,-1 0 0,1 0 0,0 0 0,-1 0 0,-3 2 0,3-2 0,-1 0 0,1 0 0,-1 0 0,0 0 0,0 0 0,1-1 0,-1 1 0,0-1 0,0 0 0,0 0 0,0 0 0,1 0 0,-1 0 0,0 0 0,0-1 0,0 0 0,1 1 0,-1-1 0,0 0 0,1 0 0,-1-1 0,1 1 0,-1 0 0,1-1 0,0 0 0,-1 1 0,1-1 0,0 0 0,0 0 0,0 0 0,0 0 0,1-1 0,-1 1 0,1 0 0,-1-1 0,1 1 0,0-1 0,0 0 0,0 1 0,0-1 0,0 0 0,1 0 0,-1 1 0,1-1 0,0 0 0,-1 0 0,1 0 0,1-4 0,2-4 0,0 0 0,0 1 0,1-1 0,1 1 0,-1 0 0,2 0 0,-1 0 0,2 1 0,10-15 0,6-1 0,46-44 0,-66 66 0,0 0 0,0 0 0,1-1 0,-1 1 0,1 0 0,0 1 0,0-1 0,0 1 0,0 0 0,1 0 0,-1 0 0,0 0 0,8-1 0,-6 7-1365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16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518 55 24575,'-1'-2'0,"1"0"0,-1 0 0,1 0 0,-1 0 0,0 0 0,0 0 0,0 0 0,0 1 0,0-1 0,0 0 0,0 0 0,-1 1 0,1-1 0,0 1 0,-1-1 0,0 1 0,1-1 0,-1 1 0,0 0 0,0 0 0,1 0 0,-1 0 0,0 0 0,0 1 0,0-1 0,-4 0 0,-5-3 0,1 2 0,-1-1 0,-18 0 0,-3 1 0,0 2 0,0 1 0,-49 8 0,-93 28 0,162-34 0,9-3 0,1 0 0,-1 1 0,1 0 0,-1-1 0,1 1 0,-1 0 0,1 0 0,0 0 0,-1 1 0,1-1 0,0 0 0,0 1 0,0 0 0,0-1 0,0 1 0,0 0 0,1 0 0,-1 0 0,0 0 0,1 0 0,0 0 0,-1 1 0,1-1 0,0 0 0,0 1 0,-1 4 0,2 0 0,0 0 0,0 1 0,0-1 0,1 0 0,1 0 0,-1 0 0,1 0 0,4 12 0,124 460 0,-115-397 0,-4 0 0,-3 1 0,-6 164 0,-12-124 0,-5 207 0,16-283 0,2-1 0,2 1 0,2-1 0,2 0 0,16 45 0,-3-29 0,21 73 0,-38-112 0,0 0 0,-2 0 0,0 1 0,-1 26 0,-3-45 0,1 1 0,0-1 0,1 0 0,-1 1 0,1-1 0,0 0 0,1 0 0,-1 0 0,1 0 0,0 0 0,3 5 0,-3-7 0,0 0 0,0-1 0,0 1 0,0-1 0,1 0 0,0 0 0,-1 0 0,1 0 0,0 0 0,0 0 0,0-1 0,0 1 0,0-1 0,0 0 0,0 0 0,1 0 0,-1 0 0,6 0 0,41 3 0,0-2 0,65-6 0,-19 1 0,-70 3-112,86-6-1141,-77 1-5573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06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79 24575,'0'-3'0,"-1"1"0,0-1 0,0 1 0,1 0 0,-2-1 0,1 1 0,0 0 0,0-1 0,-1 1 0,1 0 0,-1 0 0,0 0 0,1 0 0,-1 1 0,0-1 0,0 0 0,0 1 0,-4-2 0,-1-3 0,-1 2 0,0-1 0,-16-5 0,15 7 0,-1 0 0,0 1 0,1 0 0,-1 1 0,0 0 0,0 0 0,0 1 0,0 1 0,0 0 0,0 0 0,0 1 0,1 0 0,-1 0 0,-9 5 0,7-3 0,0 2 0,1 0 0,-1 0 0,1 1 0,1 0 0,-1 1 0,1 0 0,0 1 0,1 0 0,-10 12 0,12-12 0,1-1 0,0 1 0,0 1 0,1-1 0,0 1 0,1-1 0,0 1 0,1 0 0,0 1 0,0-1 0,1 1 0,-1 13 0,3-15 0,0-1 0,0 1 0,1-1 0,0 1 0,1-1 0,0 0 0,0 0 0,1 0 0,0 0 0,1 0 0,-1 0 0,1-1 0,1 1 0,-1-1 0,1 0 0,11 11 0,-4-7 0,-1-1 0,2-1 0,-1 1 0,1-2 0,1 0 0,-1-1 0,1 0 0,1-1 0,-1 0 0,1-1 0,30 5 0,-28-7 0,-1 0 0,1-1 0,0-1 0,0-1 0,0 0 0,0-2 0,0 1 0,0-2 0,-1 0 0,30-11 0,-38 11-151,-1 0-1,1-1 0,-1 0 0,0-1 1,0 0-1,0 0 0,-1 0 1,8-9-1,-2-1-6674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8:52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10 24575,'0'0'0,"0"-1"0,0 1 0,0 0 0,0-1 0,0 1 0,0 0 0,0-1 0,0 1 0,0 0 0,0-1 0,0 1 0,0 0 0,0-1 0,0 1 0,0 0 0,0-1 0,0 1 0,-1 0 0,1 0 0,0-1 0,0 1 0,0 0 0,-1 0 0,1-1 0,0 1 0,0 0 0,0 0 0,-1 0 0,1-1 0,0 1 0,-1 0 0,1 0 0,0 0 0,0 0 0,-1 0 0,1-1 0,0 1 0,-1 0 0,0 0 0,1 1 0,-1-1 0,1 0 0,-1 0 0,1 1 0,-1-1 0,1 0 0,-1 0 0,1 1 0,-1-1 0,1 1 0,0-1 0,-1 0 0,1 1 0,0-1 0,-1 1 0,1-1 0,0 1 0,-1-1 0,1 1 0,0-1 0,0 1 0,0 0 0,-5 17 0,2 0 0,0 0 0,1 0 0,1 0 0,1 0 0,1 21 0,0 7 0,23 441 0,-19-408 0,115 981 0,-90-902 0,-29-153-117,-2-4 69,1-1 0,0 1 0,0 0 0,0 0 0,0-1 0,1 1 0,-1 0 0,0 0 0,0-1 0,0 1 0,1 0 0,-1 0 0,0-1 0,1 1 0,-1 0 0,0-1 0,1 1 0,-1 0 0,1-1 0,-1 1 0,1-1 0,-1 1 0,1-1 0,0 1 0,1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07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22 24575,'-1'-2'0,"-1"0"0,0 1 0,0-1 0,0 0 0,0 1 0,-1-1 0,1 1 0,0 0 0,-1-1 0,1 1 0,0 0 0,-1 1 0,1-1 0,-1 0 0,0 1 0,1-1 0,-1 1 0,1 0 0,-1 0 0,0 0 0,1 0 0,-1 1 0,0-1 0,1 0 0,-1 1 0,1 0 0,-1 0 0,1 0 0,-5 2 0,2 0 0,1 0 0,-1 1 0,0-1 0,1 1 0,0 0 0,0 1 0,0-1 0,0 1 0,1-1 0,0 1 0,0 0 0,-3 7 0,1-1 0,1 0 0,0 0 0,1 1 0,-4 18 0,7-26 0,-1 0 0,1 0 0,0 0 0,0 0 0,1 0 0,-1 0 0,1 0 0,1 4 0,-2-7 0,1 1 0,0-1 0,-1 1 0,1-1 0,0 1 0,0-1 0,0 0 0,0 1 0,0-1 0,0 0 0,0 0 0,0 0 0,1 0 0,-1 0 0,0 0 0,1 0 0,-1 0 0,0 0 0,4 0 0,-3 0 0,-1-1 0,1 1 0,0-1 0,0 0 0,0 0 0,-1 0 0,1 0 0,0 0 0,0 0 0,0 0 0,-1-1 0,1 1 0,0 0 0,0-1 0,-1 0 0,1 1 0,0-1 0,2-1 0,-1-1 0,1 0 0,-1 0 0,1 0 0,-1 0 0,0 0 0,0-1 0,4-4 0,-2 0 0,0-1 0,-1 1 0,0-1 0,0 0 0,0 0 0,3-16 0,-3-14 0,30 98 0,-28-50-97,0-1-1,0 1 1,1-1-1,0 0 1,1 0-1,0-1 1,0 0-1,0-1 1,1 1-1,0-2 1,0 1-1,1-1 0,10 4 1,9-1-6729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07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65 24575,'0'-3'0,"0"1"0,0-1 0,0 1 0,0-1 0,0 1 0,-1 0 0,1-1 0,-1 1 0,0-1 0,1 1 0,-1 0 0,0-1 0,0 1 0,-1 0 0,1 0 0,0 0 0,-1 0 0,1 0 0,-1 0 0,0 0 0,0 0 0,1 1 0,-1-1 0,0 1 0,0-1 0,-1 1 0,1 0 0,0 0 0,0 0 0,-3-1 0,1 1 0,-1 1 0,1-1 0,0 1 0,0 0 0,0 0 0,0 0 0,0 1 0,-1 0 0,1 0 0,0 0 0,0 0 0,0 0 0,1 1 0,-1 0 0,0 0 0,0 0 0,-4 3 0,1 0 0,-8 5 0,0 1 0,-25 24 0,37-33 0,0 1 0,1 0 0,-1 0 0,1 0 0,0 0 0,0 0 0,0 0 0,0 1 0,1-1 0,-1 1 0,1-1 0,0 1 0,0 0 0,0-1 0,0 1 0,1 0 0,-1 0 0,1 0 0,0-1 0,1 6 0,0-6 0,0 0 0,0-1 0,0 1 0,1-1 0,-1 0 0,1 0 0,-1 1 0,1-1 0,0 0 0,0 0 0,0 0 0,0-1 0,0 1 0,0 0 0,1-1 0,-1 1 0,0-1 0,1 0 0,-1 0 0,5 1 0,6 3 0,1-1 0,21 3 0,34-3 0,-56-4 0,0 0 0,0 0 0,0 2 0,0 0 0,16 4 0,-28-6 0,0 0 0,0 1 0,0-1 0,-1 0 0,1 0 0,0 1 0,0-1 0,0 1 0,-1-1 0,1 1 0,0-1 0,-1 1 0,1-1 0,0 1 0,-1 0 0,1-1 0,-1 1 0,1 0 0,-1-1 0,1 1 0,-1 0 0,0 0 0,1 0 0,-1-1 0,0 1 0,1 0 0,-1 1 0,0 0 0,-1-1 0,1 1 0,0-1 0,-1 1 0,1-1 0,-1 0 0,1 1 0,-1-1 0,0 1 0,0-1 0,0 0 0,0 0 0,-2 3 0,-3 2 0,0 0 0,-1 0 0,0-1 0,-8 6 0,6-5-105,0-1 0,1 0 0,-1 0 0,-1 0 0,1-2 0,-1 1 0,0-1 0,1 0 0,-1-1 0,0 0 0,-1-1 0,-13 0 0,0-4-6721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0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24575,'0'-1'0,"-1"1"0,1 0 0,0-1 0,0 1 0,0-1 0,0 1 0,0 0 0,0-1 0,0 1 0,0-1 0,0 1 0,0 0 0,0-1 0,0 1 0,0 0 0,0-1 0,0 1 0,0-1 0,1 1 0,-1 0 0,0-1 0,0 1 0,0 0 0,1-1 0,-1 1 0,0 0 0,0-1 0,1 1 0,-1 0 0,0 0 0,1-1 0,-1 1 0,0 0 0,1 0 0,-1 0 0,1-1 0,11 13 0,20 42 0,-21-34 0,9 13 0,26 63 0,-39-80 0,-1 1 0,-1 0 0,-1 0 0,0 0 0,2 26 0,-6-57 0,0 1 0,1-1 0,0 0 0,1 1 0,5-19 0,-6 27 0,1-1 0,0 1 0,0 0 0,0 1 0,0-1 0,1 0 0,0 0 0,0 1 0,0 0 0,0 0 0,1 0 0,-1 0 0,1 0 0,0 1 0,0-1 0,9-5 0,-11 9 0,0-1 0,-1 0 0,1 1 0,0-1 0,0 1 0,-1 0 0,1-1 0,0 1 0,0 0 0,0 0 0,-1 0 0,1 0 0,0 1 0,0-1 0,0 0 0,-1 1 0,1-1 0,0 1 0,2 1 0,0 0 0,0 1 0,0-1 0,-1 1 0,1 0 0,-1 0 0,0 0 0,5 7 0,1 2 0,0 1 0,-1 0 0,10 24 0,-8-10-1365,-2-3-5461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08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1 234 24575,'0'-5'0,"0"-5"0,0 3 0,4 7 0,2 8 0,4 7 0,0 6 0,-1 3 0,1-2 0,0-1 0,-2 1 0,3 1 0,-2-4-8191</inkml:trace>
  <inkml:trace contextRef="#ctx0" brushRef="#br0" timeOffset="1">26 1 24575,'0'4'0,"0"6"0,0 6 0,0 0-8191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09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55 24575,'-1'1'0,"0"0"0,0 1 0,-1-1 0,1 0 0,0 1 0,1-1 0,-1 1 0,0-1 0,0 1 0,1 0 0,-1-1 0,1 1 0,-1 0 0,1-1 0,0 1 0,-1 0 0,1 0 0,0-1 0,0 1 0,0 0 0,1 0 0,-1-1 0,0 1 0,1 0 0,-1 0 0,1-1 0,-1 1 0,1-1 0,0 1 0,0 0 0,0-1 0,0 0 0,0 1 0,0-1 0,0 1 0,0-1 0,0 0 0,1 0 0,-1 0 0,3 2 0,2 2 0,0-1 0,0 0 0,0 0 0,1 0 0,-1-1 0,1 0 0,0 0 0,10 2 0,-13-4 0,1 0 0,-1 0 0,0-1 0,0 0 0,1 0 0,-1 0 0,0-1 0,1 1 0,-1-1 0,0 0 0,0 0 0,1 0 0,-1-1 0,0 0 0,0 1 0,-1-1 0,8-6 0,-9 7 0,0-1 0,0 0 0,0 0 0,-1 0 0,1 0 0,0 0 0,-1 0 0,0 0 0,0-1 0,1 1 0,-1-1 0,-1 1 0,1 0 0,0-1 0,-1 0 0,1 1 0,-1-1 0,0 1 0,1-1 0,-1 0 0,-1 1 0,1-1 0,0 1 0,-1-1 0,1 1 0,-1-1 0,0 1 0,1-1 0,-1 1 0,-3-5 0,2 3 0,-1 0 0,1 0 0,-1 0 0,0 0 0,0 1 0,0-1 0,-1 1 0,1 0 0,-1 0 0,0 0 0,0 0 0,0 1 0,0-1 0,0 1 0,-1 0 0,1 1 0,-1-1 0,1 1 0,-1 0 0,1 0 0,-10-1 0,10 2 0,0-1 0,0 1 0,1 1 0,-1-1 0,0 0 0,0 1 0,0 0 0,0 0 0,1 0 0,-1 0 0,0 1 0,1-1 0,-1 1 0,1 0 0,0 0 0,-1 0 0,1 1 0,0-1 0,0 1 0,1-1 0,-1 1 0,0 0 0,1 0 0,0 0 0,0 1 0,-3 5 0,2-3-29,1 0-1,0 0 0,0 0 1,1 0-1,0 1 0,0-1 0,0 0 1,1 1-1,0-1 0,0 1 1,1-1-1,-1 0 0,2 1 1,-1-1-1,1 0 0,-1 0 1,2 0-1,-1 0 0,1 0 1,0 0-1,0 0 0,0-1 1,1 0-1,0 0 0,0 0 1,0 0-1,1 0 0,-1-1 1,1 0-1,0 0 0,1 0 0,-1-1 1,1 1-1,-1-1 0,1-1 1,0 1-1,0-1 0,0 0 1,0 0-1,1-1 0,-1 0 1,0 0-1,1 0 0,-1-1 1,8 0-1,14-4-6796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09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28 103 24575,'-17'-2'0,"7"2"0,19 13 0,57 46 0,-49-47 0,-2 2 0,0-1 0,0 2 0,-1 0 0,17 26 0,-24-23 0,-7-17 0,0-1 0,0 0 0,0 0 0,-1 0 0,1 1 0,0-1 0,0 0 0,-1 0 0,1 0 0,0 0 0,0 0 0,-1 1 0,1-1 0,0 0 0,-1 0 0,1 0 0,0 0 0,0 0 0,-1 0 0,1 0 0,0 0 0,-1 0 0,1 0 0,0 0 0,0 0 0,-1 0 0,1 0 0,0 0 0,-1-1 0,1 1 0,0 0 0,0 0 0,-1 0 0,1 0 0,-4-2 0,0 0 0,0 0 0,1 0 0,-1-1 0,1 1 0,-7-7 0,5 3 0,0 0 0,0-1 0,1 0 0,0 0 0,0 0 0,1 0 0,0 0 0,0-1 0,1 0 0,-1 1 0,2-1 0,-1 0 0,1 0 0,0 0 0,1 0 0,0 0 0,0 0 0,1 0 0,0 0 0,3-11 0,-3 13 0,1 0 0,0 0 0,0 1 0,0-1 0,1 0 0,-1 1 0,1 0 0,1 0 0,-1-1 0,1 2 0,0-1 0,0 0 0,0 1 0,1 0 0,0 0 0,-1 0 0,1 1 0,1-1 0,-1 1 0,0 0 0,1 1 0,0-1 0,-1 1 0,1 0 0,0 1 0,12-2 0,-14 2 17,1 1 0,-1 0 1,1 0-1,-1 1 0,1-1 0,7 3 0,-10-2-95,0-1 0,0 1 0,-1-1-1,1 1 1,0 0 0,-1 0 0,1 0 0,0 0 0,-1 0-1,1 0 1,-1 0 0,0 1 0,1-1 0,-1 0 0,0 1-1,0-1 1,0 1 0,1 2 0,1 6-6748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10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15 182 24575,'-1'-1'0,"0"1"0,0-1 0,0 0 0,0 0 0,0 0 0,0 0 0,0 1 0,0-1 0,1 0 0,-1-1 0,0 1 0,1 0 0,-1 0 0,1 0 0,-1 0 0,1 0 0,-1-1 0,1 1 0,-1-2 0,3 2 0,0-1 0,0 1 0,0-1 0,0 1 0,0 0 0,0 0 0,1 0 0,-1 0 0,0 0 0,0 0 0,4 0 0,151-47 0,-93 30 0,101-42 0,-148 49 0,-17 10 0,0 1 0,0 0 0,0 0 0,0-1 0,0 1 0,0 0 0,0 0 0,0 0 0,0-1 0,0 1 0,0 0 0,0 0 0,0-1 0,0 1 0,0 0 0,0 0 0,0 0 0,-1 0 0,1-1 0,0 1 0,0 0 0,0 0 0,0 0 0,0-1 0,-1 1 0,1 0 0,0 0 0,0 0 0,0 0 0,0 0 0,-1 0 0,1 0 0,0-1 0,0 1 0,0 0 0,-1 0 0,1 0 0,0 0 0,0 0 0,0 0 0,-1 0 0,1 0 0,-4-1 0,-1 1 0,1 0 0,0-1 0,0 1 0,-1 1 0,-7 0 0,-10 3 0,11-2 0,-1 0 0,0 1 0,1 0 0,0 1 0,-16 7 0,24-10 0,1 1 0,-1-1 0,1 1 0,0 0 0,0-1 0,0 1 0,0 0 0,0 1 0,0-1 0,0 0 0,1 0 0,-1 1 0,1-1 0,-1 1 0,1-1 0,0 1 0,0 0 0,1-1 0,-1 1 0,0 0 0,1 0 0,-1 0 0,1-1 0,0 1 0,0 0 0,0 0 0,1 0 0,0 3 0,6 27 26,1 0 1,2-1-1,1 0 0,18 35 0,-13-32-524,-2 0-1,16 65 0,-26-77-6327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11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19 111 24575,'43'1'0,"-14"1"0,0-1 0,0-2 0,45-7 0,-72 8 0,0 0 0,0 0 0,0-1 0,0 1 0,-1-1 0,1 0 0,0 1 0,0-1 0,0 0 0,-1 0 0,1 0 0,-1 0 0,1-1 0,-1 1 0,1 0 0,-1-1 0,1 1 0,-1-1 0,0 1 0,0-1 0,0 0 0,0 1 0,0-1 0,0 0 0,-1 0 0,1 1 0,0-4 0,-1 3 0,0 0 0,0-1 0,-1 1 0,1 0 0,-1 0 0,0-1 0,0 1 0,0 0 0,0 0 0,0 0 0,0 0 0,0 0 0,0 1 0,-1-1 0,1 0 0,-1 0 0,1 1 0,-1-1 0,0 1 0,0 0 0,0-1 0,0 1 0,-3-2 0,-6-1 0,0 0 0,0 0 0,0 1 0,0 0 0,0 1 0,-1 0 0,1 1 0,-1 0 0,1 1 0,-1 0 0,1 1 0,-1 0 0,-20 6 0,29-7 0,0 1 0,0 0 0,0 1 0,0-1 0,0 0 0,0 1 0,0 0 0,1 0 0,-1 0 0,0 0 0,1 0 0,0 0 0,0 1 0,-1-1 0,1 1 0,1-1 0,-3 5 0,3-4 0,0-1 0,0 1 0,0 0 0,1 0 0,-1 0 0,1 0 0,0 0 0,0-1 0,0 1 0,1 0 0,-1 0 0,0 0 0,1 0 0,0 0 0,2 4 0,1 2 0,0-1 0,0 0 0,1-1 0,0 1 0,1-1 0,0 0 0,0 0 0,0-1 0,1 0 0,0 0 0,8 5 0,-2-3-97,0-1-1,0 0 1,1-1-1,-1-1 1,1 0-1,1 0 1,-1-2-1,0 0 1,1 0-1,0-2 1,0 0-1,-1 0 0,26-3 1,-4-4-6729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11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92 24575,'-5'-7'0,"0"-1"0,1 0 0,0 0 0,1 0 0,0 0 0,0-1 0,-2-11 0,1 5 0,99 211 0,-43-92 0,-38-77-1365,-2-5-5461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11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24575,'0'-4'0,"5"3"0,0 5 0,1 7 0,3 11 0,0 6 0,-2 2 0,3 5 0,0 1 0,-2-2 0,2-1 0,-1-2 0,-1-3 0,1-1 0,0 0 0,-2-2 0,-2-3-8191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8:53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24575,'0'-2'0,"0"-1"0,0 0 0,1 0 0,-1 0 0,1 0 0,-1 0 0,1 0 0,0 0 0,1 0 0,-1 1 0,0-1 0,1 0 0,-1 1 0,1 0 0,0-1 0,0 1 0,0 0 0,0 0 0,0 0 0,0 0 0,1 0 0,-1 0 0,1 1 0,-1-1 0,1 1 0,3-2 0,7-2 0,1 1 0,-1 0 0,1 1 0,20-2 0,-13 2 0,359-33 0,5 31 0,-285 5 0,1328 17-1223,-1155-12 1112,95 2 35,-365-7 129,0 0 0,0 0 0,1 1 1,-1-1-1,0 1 0,0-1 0,0 1 0,0 0 1,0 0-1,0 0 0,0 1 0,0-1 0,0 1 0,-1-1 1,1 1-1,3 3 0,-5-3-25,1 1 0,-1 0 0,1-1 0,-1 1 1,0 0-1,0 0 0,-1 0 0,1-1 0,0 1 0,-1 0 0,0 0 0,0 0 1,0 0-1,0 0 0,0 0 0,0 0 0,-2 3 0,-5 77-28,4 1 0,3 0 0,22 163 0,77 246 0,-36-205 0,-20-19 0,-38-211 0,-2 0 0,-8 97 0,5-152 0,0-1 0,-1 1 0,1-1 0,-1 1 0,0-1 0,0 0 0,1 1 0,-2-1 0,1 0 0,0 1 0,0-1 0,-1 0 0,1 0 0,-1 0 0,0 0 0,1 0 0,-1-1 0,0 1 0,0 0 0,0-1 0,0 0 0,0 1 0,-1-1 0,1 0 0,0 0 0,-1 0 0,1 0 0,-5 0 0,-5 2 0,-1-2 0,0 0 0,-1 0 0,-20-3 0,-12 2 0,-877 20-15,655-22-113,-1442 2-1809,1690 0-4174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12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54 133 24575,'1'-1'0,"-1"0"0,1 0 0,-1 0 0,1 0 0,-1 0 0,1 0 0,0 0 0,-1 0 0,1 0 0,0 0 0,0 0 0,0 0 0,0 0 0,0 0 0,0 1 0,0-1 0,0 1 0,0-1 0,0 0 0,0 1 0,0 0 0,1-1 0,-1 1 0,0 0 0,0-1 0,0 1 0,3 0 0,38-5 0,-37 5 0,27 0 0,27-2 0,-56 2 0,0-1 0,1 0 0,-1 1 0,1-1 0,-1 0 0,0-1 0,1 1 0,-1 0 0,0-1 0,0 0 0,0 0 0,5-4 0,-8 5 0,1 0 0,0 0 0,0 0 0,-1 0 0,1 0 0,-1 0 0,1 0 0,-1 0 0,1 0 0,-1 0 0,0 0 0,1-1 0,-1 1 0,0 0 0,0 0 0,0 0 0,0-1 0,0 1 0,0 0 0,0 0 0,0 0 0,-1-1 0,1 1 0,0 0 0,-1 0 0,1 0 0,-1 0 0,1 0 0,-1 0 0,0 0 0,1 0 0,-1 0 0,0 0 0,0 0 0,0 0 0,1 0 0,-1 1 0,-2-3 0,-2-1 0,0 0 0,0 1 0,-1-1 0,1 1 0,-1 0 0,-6-3 0,2 3 0,1 0 0,-1 0 0,0 1 0,0 0 0,-1 1 0,1 0 0,0 0 0,0 2 0,0-1 0,-14 3 0,20-3 0,-1 1 0,1 0 0,-1 1 0,1-1 0,0 1 0,0 0 0,0 0 0,0 0 0,0 0 0,0 1 0,0-1 0,1 1 0,-1 0 0,1 1 0,0-1 0,0 0 0,0 1 0,0-1 0,1 1 0,-1 0 0,1 0 0,0 0 0,0 0 0,1 1 0,-2 4 0,1-4 5,1 1 0,0 0 0,0 0 0,0-1 0,1 1 0,0 0 0,0 0 0,1 0 0,0-1 0,0 1 0,0 0 0,0 0 0,1-1 0,0 1 0,0-1 0,1 0 0,-1 1 0,1-1 0,0 0 0,1-1 0,-1 1 0,1 0 0,4 3 0,-2-3-88,0 0 1,0 0-1,0-1 1,1 0-1,-1 0 1,1-1-1,0 0 1,0 0-1,0-1 1,1 1-1,-1-2 1,1 1-1,-1-1 1,1 0-1,-1 0 1,1-1-1,9-1 1,16-3-6744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12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67 252 24575,'-23'-18'0,"-8"-6"0,30 22 0,0 1 0,0-1 0,0 1 0,0 0 0,0-1 0,0 0 0,0 1 0,0-1 0,0 0 0,1 1 0,-1-1 0,1 0 0,-1 0 0,1 1 0,0-1 0,0 0 0,0-3 0,0 4 0,1 0 0,-1-1 0,1 1 0,-1 0 0,1 0 0,0-1 0,-1 1 0,1 0 0,0 0 0,0 0 0,0 0 0,0 0 0,0 0 0,0 0 0,0 0 0,0 0 0,0 1 0,1-1 0,-1 0 0,0 1 0,0-1 0,1 1 0,-1-1 0,0 1 0,1 0 0,-1 0 0,1-1 0,1 1 0,42-1 0,-29 4 0,0 1 0,-1 0 0,0 1 0,0 1 0,-1 0 0,1 1 0,-1 1 0,-1 0 0,1 0 0,-1 2 0,-1-1 0,0 2 0,0 0 0,-1 0 0,-1 1 0,1 0 0,-2 1 0,10 17 0,-17-27 0,-1 0 0,0 0 0,1 0 0,-2 0 0,1 0 0,0 0 0,0 0 0,-1 0 0,0 0 0,0 0 0,0 1 0,0-1 0,0 0 0,0 0 0,-1 0 0,0 0 0,-1 5 0,1-7 0,1 0 0,-1 0 0,1 0 0,-1 0 0,0 0 0,1 0 0,-1 0 0,0-1 0,0 1 0,0 0 0,1 0 0,-1-1 0,0 1 0,0-1 0,0 1 0,0-1 0,0 1 0,0-1 0,0 1 0,-2-1 0,1 0 0,0 1 0,0-1 0,-1-1 0,1 1 0,0 0 0,0 0 0,0-1 0,0 1 0,0-1 0,-1 0 0,1 0 0,0 0 0,0 0 0,-1-1 0,-2-1 0,0 0 0,0-1 0,1 1 0,0-1 0,0 0 0,0 0 0,0 0 0,0-1 0,1 1 0,0-1 0,0 0 0,0 0 0,1 0 0,0 0 0,0 0 0,0-1 0,0 1 0,1 0 0,0-1 0,0 0 0,0 1 0,1-1 0,0 0 0,0 1 0,0-1 0,1 1 0,2-12 0,0 2 0,2-1 0,-1 1 0,2 0 0,0 1 0,0-1 0,1 1 0,1 0 0,18-22 0,-14 19 0,2 2 0,17-16 0,-28 28 0,1-1 0,-1 1 0,1 0 0,0 0 0,1 1 0,-1-1 0,0 1 0,1 0 0,-1 0 0,1 1 0,-1-1 0,1 1 0,0 0 0,8-1 0,-12 2-50,0 0-1,0 0 1,0 0-1,0 0 0,0 1 1,0-1-1,0 0 1,0 0-1,0 1 1,0-1-1,0 0 0,0 1 1,0-1-1,-1 1 1,1-1-1,0 1 1,0 0-1,-1-1 0,1 1 1,0 0-1,-1 0 1,1-1-1,0 1 1,-1 0-1,1 0 1,0 1-1,0 8-6775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6:17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56 135 24575,'-18'-14'0,"13"11"0,0 0 0,1 0 0,-1-1 0,1 0 0,-6-7 0,9 10 0,1 1 0,-1-1 0,1 0 0,-1 0 0,1 0 0,0 0 0,-1 0 0,1 0 0,0 0 0,-1 0 0,1 0 0,0 0 0,0 0 0,0 0 0,0 0 0,0 0 0,0 1 0,0-1 0,1 0 0,-1 0 0,0 0 0,0 0 0,1 0 0,-1 0 0,1 0 0,-1 0 0,1 0 0,-1 1 0,1-1 0,-1 0 0,1 0 0,0 1 0,-1-1 0,1 0 0,0 1 0,0-1 0,-1 0 0,2 0 0,6-4 0,0 0 0,0 0 0,1 1 0,0 0 0,-1 1 0,1 0 0,0 0 0,15-2 0,77-8 0,-92 12 0,0 1 0,142-8 0,-132 9 0,0 0 0,1 1 0,-1 1 0,0 0 0,31 11 0,-45-12 0,0 0 0,0 0 0,-1 0 0,1 1 0,-1-1 0,0 1 0,0 0 0,0 0 0,0 1 0,0-1 0,-1 1 0,1 0 0,-1 0 0,0 0 0,0 0 0,-1 0 0,1 1 0,-1-1 0,3 10 0,-2-1 0,0 1 0,-1-1 0,-1 0 0,0 1 0,-1-1 0,-2 19 0,-1 33 0,3 0 0,2 0 0,15 86 0,21 107 0,9 454 0,-45-635 0,3 0 0,4-1 0,20 86 0,-22-143 0,3 19 0,-10-37 0,0 0 0,0 0 0,0 0 0,0 0 0,0 0 0,0 0 0,0-1 0,-1 1 0,1 0 0,0 0 0,-1 0 0,1 0 0,0 0 0,-1 0 0,1 0 0,-1-1 0,0 1 0,1 0 0,-1 0 0,0-1 0,1 1 0,-1 0 0,0-1 0,0 1 0,1-1 0,-1 1 0,0-1 0,0 1 0,0-1 0,0 1 0,0-1 0,0 0 0,-1 1 0,-17 2 0,-1-1 0,0-1 0,0 0 0,-33-4 0,-14 1 0,-179 26 113,100-5-1591,101-15-5348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13:46:24.7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273 200 0,'-24'-24'0,"0"-1"15,-1 25 1,1 25 0,0-1-1,0 0-15,24 0 0,-24 25 16,0-25-16,-1 24 15,25 1-15,-24-1 0,24 0 16,-24 1-16,24-25 0,0 24 16,48 1-1,-23-25-15,-1-24 0,0 24 16,24-24-16,1-24 16,-1 24-16</inkml:trace>
  <inkml:trace contextRef="#ctx0" brushRef="#br0" timeOffset="378">563 248 0,'0'-24'15,"0"0"-15,0 0 32,0 48-17,0 0 1,0 0-16,25 0 15,-25 25-15,0-1 0,0-24 16,0 25-16,24-25 16,-24 24-16,0-23 0,0-1 15,0 0-15,0-48 32,0 0-17,0-25-15,0 1 16,0-1-16,0 1 0,0-25 15,0 25-15,0 0 16,24-1-16,-24 1 0,24 24 16,-24 0-16,24-1 0,0 25 15,1 0-15,-1 25 16,0-1-16,0-24 16,-24 24-16</inkml:trace>
  <inkml:trace contextRef="#ctx0" brushRef="#br0" timeOffset="539">636 393 0,'0'25'15,"-24"-25"-15,24-25 16,24 25 0,-24-24-16,24 0 15,0 24-15,0-24 0,25 0 16,-25-1-16,24 1 0</inkml:trace>
  <inkml:trace contextRef="#ctx0" brushRef="#br0" timeOffset="906">1168 151 0,'-24'-24'15,"0"24"1,0 0 0,24 24-1,-25 1-15,25 23 16,0-24-16,0 0 16,0 25-16,0-1 0,0 1 15,0-25-15,25 24 0,-1-24 16,-24 1-16,24-1 15,0-24-15,0 0 0,25 0 16,-25-24-16,0-1 16,24-23-16,-23 0 0,-1-1 15,0 1-15,0-1 0,-24 1 16,0 0-16,0-1 16,-24 25-16,0 0 0,0 0 15,-1 0-15,-23 24 16,24 0-16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13:43:49.3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7910 540 0,'0'24'78,"0"0"-78,0 1 0,0 23 15,24 0-15,-24 1 16,24 23-16,-24-23 0,0 23 16,25 1-16,-25-1 15,0 1-15,24 0 0,-24-1 16,24-24-16,-24 25 0,0-25 16,0 1-16,0-1 15,0 1-15,0-25 0,0 24 16,0-24-16,0 1 15,0-1-15,0 0 0,0 0 16,0 0-16,24-24 31,0 0 32,1 0-48,-1 0-15,0-24 16,0 24-16,0 0 16,25 0-16,-25 0 15,24 0-15,1-24 0,23 24 16,-23 0-16,47 0 16,-23 0-16,24 0 0,24 0 15,0 0-15,0-24 0,24 24 16,0 0-16,0 0 15,0 0-15,0 0 0,0 0 16,1 0-16,-1 0 16,0 0-16,-24 0 0,24-24 15,0 24-15,0 0 0,0-25 16,0 25-16,-24 0 16,0-24-16,0 24 0,0 0 15,-24-24-15,0 24 0,-25 0 16,1-24-16,0 24 15,-1 0-15,1 0 0,-25 0 16,25-24-16,-25 24 16,0 0-16,25 0 0,-25 0 15,-23 0-15,23 0 16,-24 0-16,0 0 0,-24-25 16,-24 25 15,0 0-31,0 0 0,0-24 15,-1 24 1,1-24-16,0 24 0,24-24 16,-24 0-16,0-1 15,24 1-15,-25-24 16,1 24-16,0-1 0,0-23 16,24 24-16,-24-24 15,24-1-15,-25-23 0,25 23 16,0-23-16,0 23 0,0-23 15,0-1-15,0 1 16,0-1-16,0 25 0,0-1 16,0 1-16,0-1 15,0 1-15,0 24 0,0 0 16,-24-1-16,24 1 0,0 0 16,0 0-16,0 0 15,0 0-15,0-1 0,0 1 16,0 0-16,0 0 15,0 0-15,0-1 16,0 1 0,0 0-1,-24 24-15,24-24 32,-24 24-17,0 0 1,-1 0-1,1 0-15,0 0 0,-24 0 16,-1 0-16,1 0 0,0 0 16,-49 24-16,24-24 15,-24 24-15,1-24 0,-25 0 16,0 24-16,0-24 16,0 0-16,0 0 0,0 0 15,24 25-15,-24-25 0,0 0 16,25 0-16,-1 0 15,0 0-15,0 24 0,1-24 16,-1 0-16,0 0 16,24 24-16,-23-24 0,23 0 15,1 0-15,-1 24 0,25-24 16,-1 0-16,1 24 16,24-24-16,-25 0 0,1 0 15,24 0-15,-25 0 16,1 0-16,0 0 0,-1 0 15,-23 0-15,23 0 0,1 0 16,-25 0-16,25 0 16,-25 0-16,25 0 0,0 0 15,-1 0-15,1 0 16,24 0-16,-25 0 0,25 0 16,0 0-16,-25 0 0,25 0 15,0 25-15,0-25 16,0 0-16,-1 0 0,1 24 15,0-24-15,0 0 16,0 0-16,0 24 0,-1-24 16,1 0-16,24 24 15,-24-24 1,0 0 0,0 0-1,24 24-15,-25-24 16,1 0 15,24 24-31,0 1 31,-24-1-15,24 0 0,0 0-1,0 0-15,0 1 16,0-1-16,0 0 0,-24 24 15,24-23-15,0-1 16,0 24-16,0-24 0,0 1 16,0-1-16,0 0 15,0 0-15,0 0 0,0 0 16,0 1-16,24-1 16</inkml:trace>
  <inkml:trace contextRef="#ctx0" brushRef="#br0" timeOffset="504">8805 903 0,'-24'0'0,"24"-24"16,-24 24-16,24 24 47,0 0-47,0 0 0,24 0 15,-24 25-15,24-1 16,0 1-16,-24-1 0,24 0 16,-24 1-16,25-1 0,-25-24 15,0 25-15,0-25 16,0 0-16</inkml:trace>
  <inkml:trace contextRef="#ctx0" brushRef="#br0" timeOffset="762">8805 1121 0,'0'-73'0,"-24"0"0,24 25 16,-24-25-16,24 25 0,0 0 15,0-1-15,0 25 16,24-24-16,0 24 0,0-1 16,0 1-16,25 0 15,-1 24-15,1 0 0,-1 0 16,0 0-16,1 24 15,-1 0-15,0 1 0,-23 23 16,-25-24-16,0 25 0,-25-1 16,1 0-16,0 1 15,-24-1-15,-1 0 0,1-23 16,0-1-16,-1 0 0,1 0 16,24-24-16,-1 0 15,1 0-15</inkml:trace>
  <inkml:trace contextRef="#ctx0" brushRef="#br0" timeOffset="1153">9458 1048 0,'-24'0'15,"0"-24"1,0 24-1,-1 0 1,25 24 0,-24 0-16,0 25 15,24-25-15,0 0 0,0 24 16,0 1-16,0-25 16,24 24-16,0-24 0,1 1 15,23-1-15,-24-24 16,25 0-16,-1 0 0,-24-24 15,25 24-15,-25-25 0,0-23 16,-24 24-16,0-24 16,0 23-16,-24-23 0,0 24 15,-1-25-15,-23 25 16,24 0-16,-25 0 0,25 24 16,0 0-16,0 0 0,0 24 15,24 0-15,0 0 16</inkml:trace>
  <inkml:trace contextRef="#ctx0" brushRef="#br0" timeOffset="1512">9724 1024 0,'0'-24'16,"0"-1"-1,24 25 1,1 0-16,-1 0 0,0 0 16,24 25-16,-23-1 0,-1 0 15,0 0-15,0 25 16,-24-25-16,0 24 0,0-24 16,0 25-16,0-25 15,-24 0-15,0-24 0,24 24 16,-24-24-16,-1 0 0,25-24 15,0 0-15,0 0 16,0-25-16,0 1 0,0 0 16,25-1-16,-25 1 15,24-1-15,0 25 0,0-24 16,0 24-16,1 24 0,-1 0 16,0 0-16,0 0 15,0 0-15</inkml:trace>
  <inkml:trace contextRef="#ctx0" brushRef="#br0" timeOffset="1734">10305 637 0,'0'-24'0,"0"-1"0,0 1 15,-24 0-15,24 48 31,0 0-31,0 25 0,24-1 16,-24 1-16,0 23 16,0-24-16,0 25 0,24 0 15,-24-1-15,0-23 0,0-1 16,0 0-16</inkml:trace>
  <inkml:trace contextRef="#ctx0" brushRef="#br0" timeOffset="2509">10184 1048 0,'0'-24'15,"24"24"1,0 0-16,25 0 16,-25-24-16,24 24 15,1-25-15,23 25 16,1-24-16,-1 24 0,1-24 15,-1 24-15,1-24 0,-25 24 16,1 0-16,-25-24 16,0 24-16,0 0 0,-24-25 15,-24 25 1,0 0-16,0 0 0,0 0 16,-1-24-16,1 24 15,0 0-15,0 0 0,-25 24 16,25-24-16,0 25 0,0-25 15,24 24-15,-24 0 16,24 0-16,-24 25 0,24-25 16,0 0-16,0 0 15,0 25-15,0-25 0,24 0 16,0 0-16,0-24 16,0 0-16,0 0 15,25 0-15,-25 0 0,0-24 16,0 0-16,1 0 15,-1-1-15,-24 1 0,0 0 16,0 0-16,0 0 16,0 48 15,0 0-31,0 0 16,0 0-16,0 1 0,24-1 15,0 0-15,0 0 0,-24 0 16,49 1-16,-25-25 15,0 0-15,25 0 0,-25-25 16,24 25-16,0-48 0,-23 24 16,23-25-16,-24 1 15,0 0-15,1-1 0,-25-23 16,0-1-16,0 1 16,0 23-16,-25 1 0,25-1 15,-24 1-15,0 24 16,0 0-16,0 24 15,-1 24-15,25 0 0,-24 24 16,24 1-16,-24-1 16,24 73-16,24-48 15,0-1-15,-24-23 16,25 23-16,-1-23 0,24-1 16,-24-24-16,25 0 0,-25 1 15</inkml:trace>
  <inkml:trace contextRef="#ctx0" brushRef="#br0" timeOffset="4620">8128 2403 0,'-24'24'16,"-1"-24"-1,25 24-15,0 0 0,-24 25 16,24-1-16,0 0 16,0 1-16,0 23 0,0-23 15,0 47-15,0-23 0,0 0 16,0-1-16,24 25 15,-24-24-15,0-1 0,0 25 16,0-25-16,0-23 0,0 23 16,0-23-16,0-1 15,0-24-15,0 25 0,0-25 16,0 0-16,0 0 16,25-24-1,-1-24 1,-24 0-1,24 24-15,0 0 16,0-24-16,0 24 16,1 0-16,23 0 0,0-24 15,25 24-15,0 0 0,23 0 16,1 0-16,24 0 16,169-25-16,-120 25 15,23 0-15,-23-24 16,23 24-16,1 0 0,-1 0 15,1 24-15,-25-24 0,24 25 16,-23-25-16,23 0 16,-23 24-16,-1-24 0,0 24 15,1-24-15,-25 0 16,0 24-16,0-24 0,-24 0 16,0 0-16,-24 0 0,-25 0 15,1 0-15,-25 0 16,-24 0-16,25 0 0,-49-24 15,0 0 1,0 0-16,-24 24 16,-1-25-16,1 25 15,24-24-15,-24 24 16,0-24-16,24 0 16,-24 24-16,24-24 0,0-1 15,0 1 1,0 0-16,0 0 0,0-25 15,0 25-15,24-24 16,-24-1-16,0 1 0,0 0 16,24-1-16,-24-23 15,0 23-15,0-23 0,0 23 16,24-23-16,-24-1 0,0 25 16,0-25-16,0 25 15,0 0-15,0-25 0,0 25 16,0-1-16,0 25 0,0-24 15,0-1-15,0 25 16,-24 0-16,24 0 0,0-25 16,0 25-1,0 0-15,0 0 16,-24 24 0,24-24-16,-24 24 15,0 0 16,-1 0-15,1 0-16,0 0 16,0 0-16,0 0 15,-25 24-15,25-24 0,-24 24 16,-1-24-16,-23 24 16,-25-24-16,0 24 0,0-24 15,-48 25-15,24-1 16,-48-24-16,24 24 0,-25-24 15,1 0-15,0 24 0,-1-24 16,25 24-16,-24-24 16,24 24-16,0-24 0,0 25 15,24-25-15,0 24 0,0-24 16,24 24-16,-24-24 16,48 24-16,-23-24 0,23 0 15,25 24-15,-25-24 16,25 0-16,-1 0 0,25 0 15,-24 0-15,24 0 0,-25 0 16,1 0-16,-1 0 16,1 0-16,0 0 0,-1 0 15,-23 0-15,23 25 16,1-25-16,-25 0 0,25 0 16,0 24-16,-1-24 0,1 0 15,24 0-15,0 0 16,-1 0-16,1 0 0,0 0 15,24 24 48,0-48-1,0 48 1,24 0-47</inkml:trace>
  <inkml:trace contextRef="#ctx0" brushRef="#br0" timeOffset="5261">8999 2935 0,'0'-24'15,"0"-1"1,0 1-16,0 0 15,24 24-15,-24 24 16,24 0 0,-24 1-16,0 23 0,24 0 15,-24 1-15,0-1 16,24 1-16,-24 23 0,0-23 16,0-25-16,0 24 0,0-24 15,0 0-15,0 1 16,0-1-16,25-48 31,-1 24-31,0-25 16,0 25-16,24-24 0,1 24 15,-1 0-15,1-24 16,-1 24-16,0 0 0,1 0 16,-25 0-16,24 0 15,-23 0-15</inkml:trace>
  <inkml:trace contextRef="#ctx0" brushRef="#br0" timeOffset="5764">9869 3032 0,'0'-25'0,"0"1"16,0 0-1,-24 24-15,24 24 32,0 0-32,24 1 15,-24 23-15,0-24 0,25 25 16,-25-1-16,24-24 16,-24 25-16,24-1 0,-24-24 15,0 0-15,0 0 0,0 1 16,24-25-16,-24-25 15,-24 1 1,24 0-16,-24-24 0,24-1 16,0 1-16,-24 0 15,24-25-15,-25 25 0,25-25 16,0 25-16,0-1 16,0 1-16,0 24 0,25 0 15,23-1-15,-24 25 0,0 0 16,25 0-16,-1 25 15,1-1-15,-25 0 0,0 0 16,0 0-16,-24 25 16,0-25-16,0 0 0,-24 24 15,-24-23-15,-1-1 0,25-24 16,-24 24-16,23-24 16,-23 0-16,24 0 0</inkml:trace>
  <inkml:trace contextRef="#ctx0" brushRef="#br0" timeOffset="6046">10764 2862 0,'-24'0'15,"0"0"1,24 24 15,0 1-15,0 23-16,24-24 16,-24 25-16,24-1 15,-24 0-15,0 1 0,25-1 16,-25-24-16,0 25 0,0-25 15,0 0-15</inkml:trace>
  <inkml:trace contextRef="#ctx0" brushRef="#br0" timeOffset="6371">10595 2911 0,'-24'-25'0,"24"-23"0,-24 24 15,24 0-15,0 0 16,0-1-16,24 25 16,0-24-16,0 24 15,1 0-15,23 24 0,24-24 16,-23 25-16,23-1 0,1 0 16,0 0-16,-1 24 15,-23-23-15,-1 23 0,0 0 16,-24 1-16,1-1 15,-25 1-15,0-25 0,-25 24 16,1-24-16,0 1 0,-24-1 16,-25 0-16,25-24 15,-25 24-15,1-24 0,-1 24 16,0-24-16,25 0 16,0 0-16</inkml:trace>
  <inkml:trace contextRef="#ctx0" brushRef="#br0" timeOffset="10000">8273 4798 0,'0'-25'0,"24"25"16,-24-24-1,0 48 32,0 1-31,24-1 0,-24 0-16,0 0 15,24 0-15,-24 25 16,0-1-16,0 0 0,25 1 15,-25-1-15,0 1 0,0-1 16,0 0-16,0 25 16,0-25-16,0 1 0,24-1 15,-24 0-15,0 1 0,0-1 16,0 1-16,0-1 16,24-24-16,-24 0 0,0 25 15,0-25-15,0 0 16,0 0-16,0 0 0,0 1 15,0-1-15,0 0 16,0 0 0,24-24 62,0 0-63,1 0-15,-1 0 16,0-24-16,0 24 0,25 0 16,-1 0-16,0 0 0,1 0 15,23-24-15,1 24 16,-1 0-16,1 0 0,24-24 16,-1 24-16,25 0 15,-24 0-15,24-25 0,0 25 16,0 0-16,0 0 15,-24 0-15,24 0 0,0 0 16,-25 25-16,1-25 0,24 0 16,-24 24-16,0-24 15,-1 24-15,1-24 0,0 0 16,0 24-16,-1-24 0,-23 0 16,24 0-16,-25 0 15,25 0-15,-24 0 0,-1 0 16,25 0-16,-24-24 15,23 24-15,-23 0 0,0 0 16,-1 0-16,-24-24 0,1 24 16,-1 0-16,1 0 15,-25 0-15,24 0 0,1 0 16,-25 0-16,24 0 16,1 0-16,-25 0 0,0 0 15,24 0-15,-24 0 0,1 0 16,-1 0-16,0 0 15,0 0-15,0 0 16,-24-24 0,25 24-1,-25-25 32,-25 25-47,25-24 16,0 0-1,0 0-15,-24 24 0,24-48 16,0 23-16,0 1 16,0-24-16,0-1 0,0 1 15,0-25-15,0 25 16,0 0-16,0-25 0,0 25 16,0-1-16,0 1 0,0 0 15,0-1-15,0 1 16,24-1-16,-24 1 0,0 0 15,0-1-15,25 25 16,-25-24-16,0-1 0,0 25 16,0 0-16,24 0 0,-24 0 15,0-1-15,0 1 16,0 0 15,0 0 0,-24 24 16,24-24-47,-25 24 32,25-25-17,-24 25 1,0 0 15,0 0-31,0 0 16,-25-24-1,25 24-15,0 0 0,-24 0 16,-1 0-16,1 0 0,-1 0 16,1 0-16,0 0 15,-1 0-15,-23 0 0,23 24 16,-23-24-16,-1 0 15,25 0-15,-25 0 0,1 25 16,-1-25-16,0 0 0,1 0 16,-1 0-16,1 0 15,-1 0-15,1 0 0,-1 0 16,0 0-16,1 24 16,-1-24-16,1 0 0,-1 0 15,1 24-15,-25-24 0,48 0 16,-23 0-16,-1 0 15,25 0-15,-25 0 0,25 0 16,0 0-16,-1 0 16,1 0-16,-1 0 0,-23 0 15,24 24-15,-1-24 0,-23 0 16,-1 24-16,0-24 16,25 25-16,-25-25 0,25 0 15,0 0-15,-25 24 16,25-24-16,-1 0 0,1 0 15,0 0-15,-1 0 0,1 0 16,-1 0-16,1 0 16,24 0-16,-24 0 0,-1 0 15,1 0-15,-1 24 0,25-24 16,-24 0-16,24 0 16,-1 0-16,-23 0 0,24 0 15,0 0 1,-1 0-16,1 0 0,0 0 15,0 0-15,0 0 16,0 0-16,-1 0 0,1 0 16,0 0-16,0 0 0,0 0 15,-1 0-15,1 0 16,0 0 0,0 0 15,0 0-16,-1 0 1,1 0 15,24 24 126</inkml:trace>
  <inkml:trace contextRef="#ctx0" brushRef="#br0" timeOffset="14175">9386 5136 0,'0'-24'0,"0"0"16,-25 0 0,1 24-1,0 0-15,0 0 16,0 0-16,-1 0 15,1 24-15,0-24 0,0 24 16,-24 0-16,23 0 0,1 1 16,24-1-16,-24 24 15,0-24-15,24 25 0,0-1 16,0 0-16,0 1 16,24-25-16,24 24 0,-23-23 15,23-1-15,0 0 0,1-24 16,-1 0-16,0 0 15,1 0-15,-25-24 0</inkml:trace>
  <inkml:trace contextRef="#ctx0" brushRef="#br0" timeOffset="14360">9120 5354 0,'-25'24'0,"1"-24"16,0 0-16,24 24 0,24-24 15,25-24 1,-1 24 0,0-24-16,1 24 0,23-24 15,-23 24-15,-1-24 16,0 24-16,-23-25 0</inkml:trace>
  <inkml:trace contextRef="#ctx0" brushRef="#br0" timeOffset="15135">9531 5306 0,'0'-25'15,"0"1"1,24 24-16,-24-24 16,24 48-1,0 0 1,1 1-16,-25-1 16,24 0-16,0 24 15,-24-24-15,24 1 0,-24 23 16,0-24-16,0 0 15,24 1-15,-24-1 16,-24-48 0,24-1-1,0 1-15,0 0 0,0-24 16,0-1-16,0 25 16,0-24-16,0 24 0,0-25 15,24 25-15,0 24 31,-24 24-31,0 0 16,25 1-16,-25-1 16,0 0-16,24 0 0,-24 0 15,0 0-15,24-24 16,0 0 0,-24-24-1,24 0-15,-24 0 16,25 0-16,-1 0 0,0-1 15,0 25-15,-24-24 0,24 0 16,1 24-16,-1 0 16,-24 24-16,24 0 0,0 1 15,-24 23 1,24-24-16,-24 0 0,25 49 16,-25-49-16</inkml:trace>
  <inkml:trace contextRef="#ctx0" brushRef="#br0" timeOffset="15608">10184 5088 0,'0'-24'16,"0"-1"-16,-24 25 0,24-24 16,0 48 15,0 1-31,0 23 15,24 0-15,0 1 16,-24-1-16,24 25 0,0-25 16,1 25-16,-1-1 0,0 1 15,0-25-15,-24 25 16,24-25-16,-24-24 0,0 25 16,0-25-16,0-48 31,-24 0-31,24-25 0,-24 1 15,0-1-15,0 1 16,24-25-16,-25 1 0,25 23 16,0 1-16,0 0 15,0-1-15,0 25 0,25 0 16,-1 24-16,0-24 0,0 24 16,0 0-16,25 24 15,-25 0-15,0 0 16,-24 1-16,24-1 15,-24 0-15,0 0 0,-24-24 16,0 24-16,0 0 16,0-24-16,-1 25 0,1-25 15,0 0-15,0-25 16,0 25-16</inkml:trace>
  <inkml:trace contextRef="#ctx0" brushRef="#br0" timeOffset="16263">10910 5185 0,'-25'-25'16,"25"1"-16,0 0 31,0 48-15,0 0-16,0 25 15,25-25-15,-25 24 16,24 1-16,-24-1 0,24 25 16,-24-25-16,24 25 0,-24-25 15,24 0-15,-24-23 16,0 23-16,0-24 0,0-48 31,-24-24-15,0-1-16,24 1 0,-24-25 15,24 1-15,-24 23 16,24-23-16,0-1 0,0 25 16,0-1-16,0 1 15,0 24-15,24 0 0,0 24 16,0-25-16,0 25 15,1 0-15,-1 25 0,24-25 16,-24 24-16,1 0 0,-1 0 16,0 0-16,-24 1 15,0-1-15,0 0 0,-24 0 16,0 0-16,-25 1 0,25-1 16,0-24-16,-25 24 15,25-24-15</inkml:trace>
  <inkml:trace contextRef="#ctx0" brushRef="#br0" timeOffset="16628">11393 5160 0,'0'-24'15,"-24"24"-15,0 0 16,24 24 15,-24-24-31,24 25 16,0-1-16,0 0 0,0 0 15,0 0-15,24 25 0,-24-25 16,24 0-16,0-24 16,-24 24-16,49-24 0,-25 0 15,0 0-15,0 0 0,1-24 16,-1 24-16,0-24 15,-24 0-15,0-25 0,0 25 16,0-24-16,-24 24 16,0-1-16,-1 1 0,1 0 15,0 0-15,0 24 16,0 0-16,-1 0 0,1 0 16,24 24-16</inkml:trace>
  <inkml:trace contextRef="#ctx0" brushRef="#br0" timeOffset="16981">11635 5064 0,'25'24'62,"-25"0"-62,24 0 0,-24 0 16,0 1-16,0-1 15,0 24-15,0-24 0,0 1 16,0-1-16,-24-48 31,24-1-15,0-23-16,0 24 15,24-25-15,-24 25 0,24 0 16,-24-24-16,24 23 0,0 1 16,0 24-1,1 24 1</inkml:trace>
  <inkml:trace contextRef="#ctx0" brushRef="#br0" timeOffset="17210">11901 4894 0,'0'-24'16,"-24"24"0,24 24-1,0 0 1,0 1-16,24 23 15,-24-24-15,0 25 0,0-1 16,0 0-16,0 1 16,0-1-16,0 1 0,0-25 15</inkml:trace>
  <inkml:trace contextRef="#ctx0" brushRef="#br0" timeOffset="17907">11853 5185 0,'0'-25'0,"0"1"32,24 24-17,0 0-15,-24-24 0,25 24 16,23 0-16,-24 0 16,25-24-16,-1 24 0,-24 0 15,25 0-15,-25-24 16,0 24-16,0 0 0,-24-25 31,-24 25-15,0 0-16,0 0 15,-1 0 1,1 25-16,0-1 16,24 0-1,-24 0-15,24 0 0,0 1 16,0-1-16,0 0 0,24 0 15,-24 0-15,24 1 16,0-1-16,1-24 0,-1 0 16,0 0-16,24 0 15,-48-24-15,24-1 0,1 1 16,-25 0-16,0 0 0,0 0 16,0-1-16,0 1 15,-25 0-15,1 24 31,24 24-31,0 0 16,0 1-16,0-1 0,24 0 16,-24 0-16,25 0 15,-25 1-15,24-1 0,0-24 16,0 0-16,0 0 16,1-24-16,23-1 15,-24 1-15,0-24 0,1-1 16,-1 1-16,-24 0 15,0-25-15,0 25 0,0-25 16,-24 25-16,24-1 0,-25 25 16,1 0-16,0 24 15,0 24-15,0 25 16,24-1-16,0 0 16,0 25-16,24-1 0,0 1 15,0 0-15,25-1 0,-25 1 16,24-25-16</inkml:trace>
  <inkml:trace contextRef="#ctx0" brushRef="#br0" timeOffset="20260">8515 6709 0,'0'-25'15,"0"50"32,0-1-31,-24 0-16,24 0 0,0 25 15,0 23-15,0-24 16,0 49-16,0-24 0,0 24 16,0-1-16,-25 1 15,25-24-15,0 23 0,0-23 16,0 0-16,0-25 0,0 0 15,0 1-15,0-1 16,0-24-16,0 0 0,0 1 16,0-1-16,25-24 0,-25 24 15,24-24 63,0 24-62,0-24-16,0 0 16,25 0-16,-1 0 15,0 0-15,25 24 0,0-24 16,23 0-16,1 0 16,0 0-16,24 0 0,0 0 15,24 0-15,0 0 0,0 0 16,25 0-16,23-24 15,1 24-15,23 0 0,1 0 16,0 0-16,-25-24 0,1 24 16,-25 0-16,-48 0 15,0 0-15,-24 0 0,-25 0 16,1 0-16,-25 0 16,1 0-16,-1 0 0,0 0 15,-23 0-15,47 0 0,-23 0 16,-1 0-16,0 0 15,-23 0-15,23 0 0,-24 0 16,0 0-16,1 0 16,-1 0-16,0 0 15,0 0 1,0-24 0,0 24-16,1 0 15,-1 0 1,0 0-16,0 0 15,-24-24 1,0-1 0,0 1-1,0 0 1,24 24-16,-24-24 0,25 0 16,-25 0-1,0-1-15,24 25 16,-24-24-16,0 0 0,0 0 15,0 0-15,-24-1 16,24-23-16,-25 0 0,25-1 16,0 1-16,0-25 0,0 1 15,0-1-15,0 1 16,25-1-16,-25 0 0,24 1 16,-24 23-16,24-23 15,-24 24-15,24 23 0,-24 1 16,0-24-16,0 24 0,0-1 15,0 1 1,0 0-16,0 0 16,0 0-1,0-1 1,0 1 0,0 0-1,-24 24-15,24-24 16,-24 24-16,24-24 15,-24 24 1,24-25-16,-25 25 16,1 0-1,0 0-15,0 0 0,0 0 16,-25 0-16,1 0 16,0 0-16,-25 25 0,0-25 15,1 0-15,-1 0 0,-24 24 16,1-24-16,-25 0 15,24 0-15,-24 24 0,-24-24 16,24 0-16,0 0 16,0 0-16,-24 0 0,48 24 15,-24-24-15,24 0 0,1 0 16,-1 0-16,0 0 16,25 0-16,-25 0 0,0 0 15,24 0-15,-23 24 0,-1-24 16,24 0-16,-23 0 15,23 25-15,-24-25 0,25 0 16,-1 0-16,1 0 16,-1 0-16,0 0 0,1 0 15,23 24-15,-23-24 0,24 0 16,-1 0-16,-23 0 16,23 0-16,1 0 0,-1 0 15,25 0-15,-24 0 16,24 0-16,-1 0 0,1 0 15,0 0-15,0 0 16,0-24 0,0 24-16,-1 0 15,1 0-15,0 0 16,-24 0-16,23 0 0,1 0 16,0 0-16,-24 24 15,23-24-15,1 0 0,0 0 16,0 0-1,48 0 17,0 0 30</inkml:trace>
  <inkml:trace contextRef="#ctx0" brushRef="#br0" timeOffset="20998">9337 7265 0,'0'-24'0,"0"0"0,24-1 15,-24 1-15,0 0 16,25 0 0,-25 0-16,0-1 15,-25 25-15,1 0 16,0 0-16,-24 0 15,23 25-15,-23-1 0,24 0 16,-24 0-16,23 0 16,-23 1-16,24-1 0,24 0 15,0 24-15,0-23 16,24-1-16,0 0 0,25 0 16,-1 0-16,-24 0 0,24 1 15,1-1-15,-1 0 16,-24-24-16,25 24 0,-25 0 15,-24 1 1,0-1-16,-24-24 0,0 24 16,-1-24-16,1 24 0,-24-24 15,24 24-15,-25-24 16,25 0-16,0 0 0,0 0 16,0-24-16</inkml:trace>
  <inkml:trace contextRef="#ctx0" brushRef="#br0" timeOffset="21418">9628 7265 0,'0'-24'0,"0"0"0,0-1 16,0 1-16,-25 24 15,25 24 16,0 1-31,0-1 16,0 24-16,25 1 0,-25-1 16,0 0-16,0 1 15,0-1-15,0-24 0,0 0 16,0 25-16,0-25 16,0-48-1,0 0-15,0-1 0,0 1 16,0-24-16,0-25 15,0 25-15,0-25 0,24 1 16,-24 23-16,0-23 0,24 48 16,-24-25-16,24 25 15,0 24-15,0 48 16,25-23-16,-25 23 16,0 0-16,25 25 0,-25 0 15,24-1-15,-24 1 0,1-25 16,-25 0-16,24 1 15,-24-25-15</inkml:trace>
  <inkml:trace contextRef="#ctx0" brushRef="#br0" timeOffset="21946">9652 7338 0,'-24'0'31,"48"0"-16,0 0-15,0 0 16,0 0-16,25-25 16,-1 25-16,0-24 0,1 24 15,-1-24-15,1 0 16,-25 0-16,0-1 0,0 1 16,-24 0-16,0 0 15,0 0 1,0-1-1,0 50 1,0-1-16,24 24 16,-24-24-16,25 25 0,-25-1 15,24 1-15,-24 23 16,0-24-16,24 1 0,-24-1 16,0-24-16,24 1 15,-24-1-15,-24-48 16,24-1-1,-24-23-15,24 0 16,0-1-16,-24-23 0,24-1 16,0 25-16,0-25 0,0 25 15,0-1-15,24 25 16,0 0-16,0 24 0,0 0 16,0 0-16,1 0 15,-1 24-15,0-24 0,0 24 16,0 1-16,-24-1 0,0 0 15,0 0-15,-24 0 16,0 1-16,-24-1 0,23 0 16</inkml:trace>
  <inkml:trace contextRef="#ctx0" brushRef="#br0" timeOffset="22336">10958 7120 0,'24'-24'15,"0"-1"-15,1 1 0,-25 0 16,0 0 0,0 0-16,0-1 15,-25 25-15,1 0 16,0 0-16,24 25 15,-24-25-15,0 24 0,-1-24 16,25 24-16,-24 0 16,24 0-16,0 1 0,0-1 15,24 0-15,1 0 16,-1 0-16,0 25 0,0-25 16,0 0-16,1 0 0,-1 1 15,0-1-15,-24 0 16,0 0-16,0 0 0,-24-24 15,0 24-15,-1 1 0,-23-25 16,24 0-16,-25 0 16,25 0-16,-24 0 0,24-25 15</inkml:trace>
  <inkml:trace contextRef="#ctx0" brushRef="#br0" timeOffset="22696">11321 7192 0,'-24'0'16,"-1"0"-1,25 25 1,25-25 15,-25-25-31,24 25 16,0-24-16,0 24 0,-24-24 15,24 24-15,1-24 16,-25 0-16,0-1 16,-25 25-16,1 0 15,0-24-15,0 24 16,0 0-16,-1 24 0,1 1 16,0-1-1,24 0-15,0 24 0,0-23 16,0 23-16,0-24 0,24 25 15,0-25-15,1 0 16,-1 0-16,0 0 0,24-24 16</inkml:trace>
  <inkml:trace contextRef="#ctx0" brushRef="#br0" timeOffset="23002">11563 7168 0,'-24'-24'0,"24"-24"0,-25 23 16,25 1-16,-24 0 15,24 0-15,0 0 0,24 24 16,1 0 0,-1 24-16,0-24 0,0 24 15,0 24-15,25-23 0,-25-1 16,-24 24-16,24 1 16,-24-25-16,0 0 0,0 0 15,0 0-15,-24 1 0,0-25 16,24-25-1,0 1-15,-24 0 0,24-24 16,0 23-16,0-23 16,24 0-16,-24 23 0,24 1 15,0 0-15,-24 0 16,24 24-16,0-24 0,1 24 16,-1 0-16</inkml:trace>
  <inkml:trace contextRef="#ctx0" brushRef="#br0" timeOffset="23339">11901 6975 0,'25'0'16,"-25"24"31,0 0-47,24-24 15,-24 24-15,24 25 16,-24-25-16,24 0 0,0 24 15,1 1-15,-1-25 0,-24 24 16,24-23-16,0-25 16,-24 24-16,24-24 0,1-24 15,-25-1 1,0 1-16,24-24 0,-24-1 16,0 1-16,0 0 15,0-1-15,0 1 0,0-1 16,0 25-16,0 0 0,-24 24 31,24 24-31,0 0 16,0 1-16,24-1 15,-24 0-15</inkml:trace>
  <inkml:trace contextRef="#ctx0" brushRef="#br0" timeOffset="23681">12337 7071 0,'24'0'16,"-24"-24"-1,24 24 48,0 0-47,1 0-1,-25-24-15,24 24 16,-24-24-16,0 0 15,0-1-15,0 1 16,0 0-16,-24 24 16,24-24-16,-25 24 15,25 24 1,0 0 0,0 0-16,0 1 0,0 23 15,0-24-15,0 0 16,25 1-16,-25-1 0,24 0 15,0 0-15,24-24 0,-23 0 16</inkml:trace>
  <inkml:trace contextRef="#ctx0" brushRef="#br0" timeOffset="23980">12676 6854 0,'-25'-24'0,"25"-1"15,-24 1-15,0 0 16,24 48-1,0 0 1,24 1-16,-24 23 0,24-24 16,-24 24-16,25 1 0,-25-25 15,24 24-15,-24 1 16,0-25-16,0 0 0,0-48 31,24-24-15,-24 23-16,0-23 0,0 0 15,24-25-15,-24 25 16,24-1-16,0 25 0,-24-24 16,25 48-16,-1-24 0,0 24 15,0 0-15,-24 24 16,24 0-16</inkml:trace>
  <inkml:trace contextRef="#ctx0" brushRef="#br0" timeOffset="26151">8757 8499 0,'0'-25'16,"0"50"15,0-1-31,0 0 16,0 0-16,0 25 0,0-1 15,-25 0-15,25 1 16,0 23-16,-24 1 0,24-1 15,0 25-15,0-24 0,-24-1 16,24 1-16,-24 120 31,24-120-31,0-25 0,0 1 16,0-1-16,0 1 0,0-1 16,0-24-16,-24 25 0,24-25 15,0 0-15,0 24 16,0-24-16,0 1 15,24-25 17,0 0-17,0 0-15,0 0 0,1-25 16,-1 25-16,24 0 0,1 0 16,-1-24-16,25 24 15,-1 0-15,1-24 0,-1 24 16,49-24-16,-24 24 0,24-24 15,0 24-15,24 0 16,-24 0-16,24 0 0,0 0 16,0 0-16,-24 0 15,0 0-15,0 0 0,0 0 16,0 0-16,0 0 0,-24 0 16,24 0-16,-24 0 15,24 0-15,-25 0 0,1 0 16,0-24-16,-25 24 15,1 0-15,0 0 0,-25 0 16,0 0-16,1 0 0,-25 0 16,24 0-16,-24-25 15,1 25-15,-1 0 0,0 0 16,-24-24-16,24 24 16,0 0-16,1 0 0,-1 0 15,0 0-15,0 0 16,25 0-16,-25-24 0,24 24 15,1 0-15,-1 0 0,-24 0 16,24 0-16,1 0 16,-25 0-16,24 0 0,-23 0 15,-1 0-15,0 0 16,-24-24-16,0 0 94,0-1-47,0 1-32,24 24-15,-24-24 16,0 0-16,0 0 15,0-25-15,0 25 16,0 0-16,0-25 0,0 1 16,0 0-16,0-25 0,0 25 15,0-25-15,0-24 16,24 25-16,-24-1 0,25 1 16,-25-1-16,24 1 0,0-1 15,-24 25-15,24-1 16,-24 1-16,0 24 0,0-25 15,0 25-15,0 0 16,0 0-16,0 0 16,0-1-1,0 1 17,-24 24-1,0-24 0,0 24-15,-1 0-16,-23 0 15,24 0-15,-25 0 16,1 0-16,0 0 0,-25 24 16,1-24-16,-1 0 15,-24 24-15,0-24 0,1 0 16,-1 0-16,-24 25 15,0-25-15,0 0 0,0 24 16,-24-24-16,24 0 0,0 0 16,0 0-16,0 24 15,0-24-15,0 0 0,0 0 16,25 0-16,-1 0 16,-24 0-16,48 0 0,-24 0 15,25 0-15,-1 0 16,1 0-16,-1 0 0,1 0 15,23 0-15,-23 0 0,-1 24 16,25-24-16,-25 0 16,1 0-16,-1 24 0,25-24 15,-25 0-15,25 0 0,-1 0 16,1 0-16,0 0 16,23 0-16,1 0 0,0 0 15,0 0-15,0 0 16,-1 0-1,1 0-15,0 0 16</inkml:trace>
  <inkml:trace contextRef="#ctx0" brushRef="#br0" timeOffset="26746">9265 9103 0,'0'-24'0,"0"0"15,0 0-15,-25 24 32,25 24-32,-24 24 0,0-23 15,0 23-15,0 0 0,0 1 16,-1 23-16,25-23 15,-24-1-15,24 25 0,24-25 16,-24-24-16,25 25 0,-1-25 16,24 0-16,-24 0 15,25-24-15,-25 0 0,24 0 16,-24-24-16,25 0 16,-25-25-16,0 1 0,-24 0 15,0-1-15,0-23 0,0-1 16,-24 25-16,0-25 15,0 25-15,-25-1 0,25 25 16,0 0-16,-25 0 16,25 24-16,0 0 0,0 0 15,0 24-15,0-24 0,24 24 16,0 0-16,0 1 16,0-1-16</inkml:trace>
  <inkml:trace contextRef="#ctx0" brushRef="#br0" timeOffset="27160">9628 9128 0,'-25'-25'15,"1"25"1,24 25-1,0-1-15,0 0 16,0 24-16,0 1 16,0-1-16,24 1 0,1-1 15,-25 0-15,24 1 16,24-25-16,-24 0 0,0 0 16,25 0-16,-25-24 0,0 0 15,0 0-15,25-24 16,-25 0-16,0 0 0,-24-25 15,24 1-15,-24-24 16,0-1-16,0 25 0,0-25 16,-24 25-16,24-1 15,0 1-15,-24 24 0,24-1 16,0 50 0,-24-1-16,24 0 15,0 0-15,0 25 0,0-25 16,24 0-16,-24 0 0</inkml:trace>
  <inkml:trace contextRef="#ctx0" brushRef="#br0" timeOffset="27401">10329 8862 0,'0'-25'0,"-24"1"16,0 24-1,24 24 17,0 1-32,0 23 0,24 0 15,-24 1-15,24 23 0,-24 1 16,0-1-16,24 1 16,-24 0-16,0-25 0,24 0 15,-24 1-15,0-25 0,0 0 16</inkml:trace>
  <inkml:trace contextRef="#ctx0" brushRef="#br0" timeOffset="27562">10256 9345 0,'-24'-48'0,"24"24"0,-24 24 16,24-24-16,0-1 16,24 1-16,0 24 15,1-24-15,-1 24 16,24 0-16,1-24 0,-1 24 15,-24 0-15,25-24 16,-1 24-16,0 0 0</inkml:trace>
  <inkml:trace contextRef="#ctx0" brushRef="#br0" timeOffset="27850">10885 8910 0,'0'-24'0,"-24"0"15,0-1-15,24 1 16,-24 24-16,24-24 0,0 48 31,0 0-15,0 1-16,0 23 0,0 0 15,0 1-15,0 23 16,0-23-16,24 23 0,-24 1 16,24-25-16,-24 1 15,0-1-15,24 0 0,-24-24 16</inkml:trace>
  <inkml:trace contextRef="#ctx0" brushRef="#br0" timeOffset="28587">11321 9055 0,'0'-24'15,"0"0"1,-24 24 0,24 24-1,-25 0-15,25 0 0,-24 0 16,24 25-16,0-1 15,0 1-15,0-1 0,0 0 16,24 1-16,1-25 0,-1 0 16,0 0-16,0 0 15,25-24-15,-25 0 0,24 0 16,-24-24-16,1 0 16,-1 0-16,-24-24 0,0-1 15,0 25-15,0-24 0,-24 23 16,-1-23-16,-23 24 15,24 0-15,0 24 0,-25-25 16,25 25-16,0 0 16,0 0-16,24 25 15,24-1 1,0-24-16,24 0 16,-23 0-16,23 0 0,0 0 15,1 0-15,23 0 16,-47 0-16,23 0 0,-24-24 15,0 24-15,0 0 0,1 0 16,-25 24 15,0 0-15,-25 0 0,25 0-16,0 25 0,0-25 15,0 0-15,0 25 16,0-1-16,0-24 0,25 0 15,-25 0-15,24 1 16,0-25-16,0 0 0,25 0 16,-25 0-16,0-25 0,0 1 15,0-24-15,1 24 16,-25-25-16,0 1 0,0 24 16,0-25-16,-25 1 0,1 24 15,-24 0-15,24-1 16,-25 25-16,25 0 0,-24 0 15,23 0-15,1 0 16,0 25-16,0-1 0,24 0 31</inkml:trace>
  <inkml:trace contextRef="#ctx0" brushRef="#br0" timeOffset="28822">12095 8741 0,'-24'-25'0,"24"1"15,0 0-15,24 48 32,-24 0-32,24 25 15,-24-1-15,24 1 0,1 23 16,-25 1-16,24-1 15,-24-23-15,24 23 0,-24-23 16,0-1-16,0-24 0,0 0 16</inkml:trace>
  <inkml:trace contextRef="#ctx0" brushRef="#br0" timeOffset="29103">12337 8958 0,'24'-48'0,"-24"0"0,24-1 16,-24 25-1,0 48 1,0 0 0,-24 1-16,24 23 0,-24-24 15,0 0-15,-1 25 0,1-25 16,0 0-16,0 0 16,0-24-16,24 24 0,0 1 15,24-25 1,0 0-16,0 24 15,25-24-15,-1 24 0,0 0 16,-23-24-16,23 24 16,0 1-16,1-1 0,-25 24 15,0-24-15,0 1 16,1-1-16</inkml:trace>
  <inkml:trace contextRef="#ctx0" brushRef="#br0" timeOffset="-4043">1161 2064 0,'0'-24'0,"0"0"15,0-1 1,24 25-1,-24-24 17,-24 24-17,0 0 1,-1 24 0,1-24-16,0 25 15,0-25-15,0 24 0,0 0 16,-25 0-16,25 25 0,-24-25 15,23 24-15,1 1 16,0-1-16,24 0 0,0 1 16,0-1-16,24 0 15,-24 1-15,49-1 0,-25-24 16,24 1-16,1-1 0,-1-24 16,24 0-16,-23 0 15,23-24-15,1-1 0,-25-23 16,25 24-16,-25-25 15,-23 1-15,23-25 0,-48 25 16,0 0-16,0 24 0,0-25 16,-24 25-16,24-24 15,-24 23-15,-25 25 0,25-24 16,0 24-16,0-24 16,-25 24-16,25 0 0,0 0 15,0 0-15,-1 0 0,1 0 16,0 0-1,24 24-15</inkml:trace>
  <inkml:trace contextRef="#ctx0" brushRef="#br0" timeOffset="-3218">1088 2790 0,'-24'0'0,"24"24"47,0 0-31,-24 0-16,24 0 0,-24 1 15,0-1-15,24 24 16,-25-24-16,1 25 0,0-1 16,0-24-16,24 25 15,-24-25-15,24 0 0,-25 0 16,25 1-16,0-1 0,-24 0 16,24 0 15,24-24-31,1 0 31,-25-24-31,24 24 16,0 0-16,0 0 15,0 0-15,25 0 0,-1 24 16,0-24-16,25 0 16,-25 0-16,1 24 0,-1-24 15,25 0-15,-49 0 0,24 0 16,-23 0-16,-1-24 15,0 24-15,0 0 0,-24-24 16,24 24-16,-24-24 0,0 0 16,24-1-16,-24 1 15,0-24-15,0 24 16,-24-1-16,24-23 16,-24 24-16,0-25 0,24 25 15,-24 0-15,0-24 0,-1 23 16,1 1-16,0 0 15,0 0-15,0 0 0,-1 24 16,1 0-16,24-24 16,-24 24-16,0 0 15</inkml:trace>
  <inkml:trace contextRef="#ctx0" brushRef="#br0" timeOffset="36902">459 1701 0,'0'-24'15,"-24"24"-15,0-24 16,0 24-1,24 24 32,0 0-47,0 0 16,0 1-16,0-1 16,24 24-16,-24 0 0,0 1 15,24-1-15,-24 1 0,0 23 16,0-23-16,0 23 15,0 1-15,0-1 0,0 25 16,0-24-16,0-1 16,0 1-16,0-1 0,0 1 15,0-1-15,0-23 0,24 23 16,-24-23-16,0-1 16,0 1-16,0-1 0,0 0 15,0 1-15,0-25 16,0 24-16,0-24 0,0 1 15,0 23-15,0-24 0,0 0 16,-24 1 0,24-1-16,0 0 0,0 0 15,0 0 1,0 1-16,-24-1 16,24 0 62,24 0-47,0-24-15,1 0-1,-1 0-15,0 0 0,24 0 16,-24 0-16,25 0 0,-1 0 15,25 0-15,-25 0 16,1 0-16,23 0 0,1 0 16,-25 0-16,25 0 15,-25 0-15,25 0 0,-25 0 16,0 0-16,25-24 0,-25 24 16,1 0-16,-1 0 15,0-24-15,1 24 0,-1 0 16,-24-24-16,25 24 0,-1 0 15,-24-25-15,25 25 16,-25 0-16,24 0 0,-23-24 16,-1 24-1,0 0-15,0 0 16,-24-24 31,0 0-32,0 0 1,0-1 0,0 1-1,0 0 1,0 0 0,0 0-1,0-1-15,0 1 0,0 0 16,0-24-16,0 24 15,0-25-15,0 1 0,-24-25 16,24 25-16,-24-25 16,24 25-16,0-25 0,-24 25 15,-1-25-15,25 25 0,-24-25 16,24 25-16,-24-25 16,24 25-16,-24-25 0,24 25 15,-24 0-15,24-25 16,-25 25-16,25-1 0,0 1 15,-24 0-15,24-1 0,0 25 16,0-24-16,0 23 16,0 1-16,0-24 0,0 24 15,0 0-15,0-1 16,0 1-16,0 0 16,0 0-16,0 0 15,0-1-15,-24 1 16,24 0-16,0 0 15,0 0-15,0-1 16,-24 25 15,24-24-15,-24 24 46,-1 0-30,1 0-17,0 0-15,0 0 16,0 0-16,-1 0 16,1 24-16,0-24 15,0 0-15,-24 0 0,23 25 16,-23-25-16,0 0 0,-1 24 15,1-24-15,-1 0 16,1 0-16,0 24 0,-1-24 16,25 0-16,-24 0 15,-1 0-15,1 24 0,24-24 16,-25 0-16,25 0 0,0 0 16,0 0-16,0 0 15,-1 0-15,1 0 0,0 0 16,0 0-16,0 0 15,-1 0-15,1 0 16,0 0-16,24-24 0,-24 24 16,0 0-16,0 0 15,-1 0 1,1 0 0,0 0-1,0 0-15,0 0 16,24 24 109,0 0-94,0 1 0,0-1-15</inkml:trace>
  <inkml:trace contextRef="#ctx0" brushRef="#br0" timeOffset="47756">1790 6394 0,'0'-24'0,"0"0"78,-24 24-47,24-24-31,-25 24 16,1-25-1,0 25-15,0 0 16,0 0-16,-1 0 0,1 25 15,-24-25-15,24 24 16,-25-24-16,25 24 0,-24 0 16,-1 0-16,25 0 0,0 1 15,0 23-15,0-24 16,24 0-16,0 1 0,24-25 16,-24 24-16,24 0 0,24-24 15,1 0-15,-1 0 16,1 0-16,-1 0 0,0 0 15,1 0-15,-25 0 16,24 0-16,-24 0 0,1 24 16,-25 0-16,0 1 15,0-1 1,-25 0-16,25 0 0,-48 0 16,24 1-16,-25-25 15,1 24-15,0 0 0,-1 0 16,1-24-16,0 0 15,-25 24-15,25-24 0,-1 0 16,25-24-16,-24 0 0,23 24 16,1-24-16,0 0 15,0-1-15,48 25 47</inkml:trace>
  <inkml:trace contextRef="#ctx0" brushRef="#br0" timeOffset="48561">2249 6442 0,'0'-24'16,"0"0"15,0 0-31,-24 24 15,24-24 1,-24 0-16,0 24 16,0 0-1,-1 0-15,1 0 16,0 24-16,-24-24 0,24 24 16,-1 0-16,1 0 15,0 0-15,24 1 0,-24-1 16,24 0-16,0 0 15,24-24-15,-24 24 16,24-24-16,0 25 0,1-25 16,-1 0-16,0 0 15,0 24-15,0-24 0,0 0 16,25 0-16,-25 0 0,0 0 16,-24 24-16,24-24 15,1 0-15,-25 24 0,24-24 16,-24 24-16,0 1 15,-24-1-15,-1 0 16,25 0-16,-24-24 0,0 24 16,-24 1-16,23-25 15,1 0-15,-24 24 0,24-24 16,0 0-16,-1-24 0,1 24 16,0-25-16,0 25 15,0-24-15,-1 24 16,25-24-1,25 24 1</inkml:trace>
  <inkml:trace contextRef="#ctx0" brushRef="#br0" timeOffset="49124">2709 6418 0,'-24'0'0,"24"-24"15,-24 24-15,24-24 16,-25 24-16,1 0 16,0 0 15,24 24-31,-24-24 16,24 24-1,-24 0-15,24 1 0,0-1 0,-24 0 16,24 24-16,0-23 0,0 23 15,0-24-15,24 0 16,0 1-16,-24-1 0,24 0 16,0 0-16,0-24 0,1 0 15,-1 0-15,0 0 16,0 0-16,25 0 0,-25-24 16,0 0-16,0-25 15,0 25-15,1-24 0,-25-1 16,0 1-16,0-25 0,0 25 15,0 0-15,-25-1 16,1 1-16,0 24 0,0 0 16,0 24-16,-1 0 0,-23 24 15,24-24-15,-25 24 16,25 0-16,-24 0 0,24 25 16,0-25-16</inkml:trace>
  <inkml:trace contextRef="#ctx0" brushRef="#br0" timeOffset="50931">2975 5741 0,'0'-24'0,"0"0"47,-24 24-32,0 0-15,0 0 16,-1 0-16,1 0 0,-24 0 16,24 0-16,-25 0 0,-23 0 15,23 0-15,-23 24 16,-25-24-16,24 0 0,-23 24 15,23-24-15,-24 0 16,1 24-16,-1-24 0,0 0 16,0 24-16,25-24 0,-25 25 15,24-1-15,1-24 16,-25 24-16,24 0 0,1 0 16,-1 0-16,1-24 15,23 25-15,1-1 0,0-24 16,-1 24-16,25-24 0,0 0 15,24 24 1,0 0 47,0 1-48,-24-1-15,24 0 0,0 0 16,0 0-1,0 1-15,0 23 0,0-24 16,0 0-16,0 25 0,0-1 16,0 0-16,0 1 15,0-1-15,0 25 0,0-25 16,0 1-16,0 23 16,0-23-16,24-1 0,-24 0 15,0 1-15,0-1 0,0 0 16,0 1-16,0-25 15,0 24-15,-24 1 0,24-25 16,0 0-16,0 0 0,-25-24 16,25 25-16,25-25 47,-1 0-16,0-25-16,0 25-15,0 0 16,1 0-16,23 0 16,0-24-16,25 24 0,-1 0 15,25-24-15,0 24 0,24-24 16,0 24-16,24-24 16,-24-1-16,24 25 0,0-24 15,-24 0-15,24 0 16,1 24-16,-26-24 0,1-1 15,-24 25-15,0 0 0,0-24 16,-25 24-16,1 0 16,-25 0-16,1 0 0,-1 0 15,-24 0-15,0 0 16,1 0-16,-1 0 0,0 0 16,-24-24-1,24 24 1,-24-24 78,0 0-79,0-1 1,0 1-16,0-24 15,0 24 1,0 0-16,0-25 0,-24 1 16,24-1-16,-24-23 15,24 23-15,-24-23 0,24-1 16,-25 1-16,25-1 0,0 25 16,-24-1-16,24 1 15,0 0-15,0 23 0,0 1 16,0 0-16,0 0 15,0 0-15,0-1 0,-24 1 16,24 0-16,0 0 0,0 0 16,0 0-1,0-1-15,0 1 16,-24 24 0,24-24-1,0 0 1,0 0-1,-24 24 1,24-25 0,-25 25-1,1 0 1,-24 0-16,24 0 16,-25 0-16,1 0 0,0 0 15,-25 0-15,25 0 0,-25 0 16,0 0-16,25 0 15,0 0-15,-1 0 0,1 0 16</inkml:trace>
  <inkml:trace contextRef="#ctx0" brushRef="#br0" timeOffset="58617">217 5281 0,'0'-24'31,"0"0"-16,0 48 48,0 0-63,0 1 16,0-1-1,0 0-15,0 24 0,25-24 16,-25 25-16,0-25 0,0 0 15,24 25-15,-24-25 16,0 0-16,0 0 0,0 0 16,0 1-1</inkml:trace>
  <inkml:trace contextRef="#ctx0" brushRef="#br0" timeOffset="58924">96 5693 0,'-24'0'16,"24"24"-1,24-24 32,-24-24-47,25 24 16,-1 0-1,0-25-15,0 25 0,0-24 16,25 0-16,-25 24 0,24-24 16,-23 0-16,23-1 15,-24 25-15,0-24 0,1 24 16,-1 0 0,-24-24-16,-24 24 46</inkml:trace>
  <inkml:trace contextRef="#ctx0" brushRef="#br0" timeOffset="61367">1620 3757 0,'0'25'93,"0"-1"-77,0 0 0,0 0-16,0 0 0,0 0 15,0 25-15,0-1 16,25 1-16,-25-1 0,0 0 16,0 1-16,24-1 15,-24 1-15,0 23 0,0-24 16,24 1-16,-24-1 0,0 25 15,0-25-15,24 1 16,-24-1-16,0 0 0,24-23 16,-24 23-16,0 0 15,0-24-15,0 1 0,0 23 16,0-24-16,0 0 0,0 1 16,0-1-16,0 24 15,0-24-15,0 1 0,0-1 16,0 0-16,0 0 15,0 0-15,25-24 16,-25 25-16,0-1 16,0 0-1,24 0 1,-24 0 0,0 0 30,0 1-14,0-1-17,0 0 1,0 0 0,0 0-1,0 1 16,24-25-15,-24 24 0,0 0 15,0 0 31,-24-48 1,0 24-47</inkml:trace>
  <inkml:trace contextRef="#ctx0" brushRef="#br0" timeOffset="61720">1475 5451 0,'-24'0'15,"48"0"32,1 0-31,-1 0-1,-24 24 1,24-24-16,0 0 0,0 24 16,0-24-16,1 0 15,-1 24-15,0-24 0,0 24 16,0-24-1,1 25-15,-1-1 16</inkml:trace>
  <inkml:trace contextRef="#ctx0" brushRef="#br0" timeOffset="62176">2008 5426 0,'24'-24'0,"0"24"47,-48 0 47,24 24-94,-24-24 15,24 25-15,-25-1 16,1-24-16,24 24 0,-24 24 15,0-23-15,0-1 0,-1 0 16,1 0-16,24 0 16,-24 1-16,0-1 15,24-48 48</inkml:trace>
  <inkml:trace contextRef="#ctx0" brushRef="#br0" timeOffset="65929">3435 5668 0,'0'-24'47,"-24"24"-15,24-24-32,-25 48 62,25 0-46,0 1-1,-24-1-15,24 0 0,0 24 16,-24-23-16,24 23 16,0-24-16,-24 24 0,24-23 15,0-1-15,0 0 16,0 0-16,0 0 0,0 1 15,24-25 1,-24-25 0,24 25-16,-24-24 0,24 24 15,-24-24-15,25 24 16,-1-24-16,0 0 16,0 24-16,0 0 15,1 0 16</inkml:trace>
  <inkml:trace contextRef="#ctx0" brushRef="#br0" timeOffset="67283">3435 5862 0,'0'-24'31,"24"0"-31,0-1 16,0 25-1,-24-24-15,25 0 0,-1 24 16,0-24-16,0 0 0,0-1 16,0 1-16,1 0 15,-1 0-15,0-25 0,0 25 16,0 0-16,1 0 16,23-25-16,-24 25 0,0-24 15,25 24-15,-25-25 0,24 25 16,-23-24-16,23 24 15,-24-25-15,24 1 0,-23 24 16,-1-1-16,0-23 16,24 24-16,-23-25 0,-1 25 15,0 0-15,0-24 16,0 24-16,1-1 0,-1-23 16,0 24-16,0 0 0,0-25 15,1 25-15,-1 0 16,0-25-16,-24 25 0,24 0 15,0-24-15,-24 23 0,24 1 16,1-24-16,-1 24 16,0-25-16,0 25 0,0-24 15,1 24-15,-1-25 16,24 1-16,-24-1 0,25 1 16,-25 0-16,24-1 0,-23 25 15,-1-24-15,24 24 16,-24-25-16,0 25 0,1 0 15,-1-25-15,24 25 16,-24 0-16,1 0 0,-1-25 16,0 25-16,0 0 0,25-24 15,-25 23-15,0-23 16,0 24-16,25-24 0,-25-1 16,24 1-16,-24 24 15,25-25-15,-25 1 0,24 24 16,-24-25-16,1 25 15,-1-24-15,0 23 0,0 1 16,0-24-16,1 24 0,-1-25 16,0 1-16,24 0 15,-23 23-15,-1-23 0,0 0 16,24-1-16,-24 25 0,1-24 16,47-1-1,-48 25-15,1-24 0,-1 24 16,0-1-16,24 1 15,-23 24-15,-1-24 0,0 0 16,0 0-16,0-1 0,25 1 16,-25 0-16,0 0 15,24 0-15,-23-1 0,-1 1 16,0 0-16,24 0 0,-23 0 16,-1-1-16,0 25 15,0-24-15,0 0 0,1 24 16,-1-24-16,0 0 15,24 0-15,-23 24 0,-1-25 16,24 1-16,-24 0 0,0 24 16,25-24-16,-25 0 15,0 24-15,0-25 0,1 25 16,-1-24-16,0 0 16,0 24-16,0-24 0,1 24 15,23-24-15,-24 24 0,0-25 16,-24 1-16,25 24 15,-1-24-15,0 24 0,0 0 16,-24-24-16,24 24 16,0 0-1,-24-24 17,-24 24-1</inkml:trace>
  <inkml:trace contextRef="#ctx0" brushRef="#br0" timeOffset="67762">7402 1266 0,'-24'0'15,"48"0"48,0 0-63,0 0 16,1 0-16,23 0 15,-24 0-15,25 0 0,-25 0 16,0 0-16,0 0 0,0 0 15,0 0-15,1 0 16,-1 0 15,-24 24-15,0 0 15,0 0-31,0 0 16,-24 1-16,24-1 0,-25 0 15,25 0-15,-24 25 16,24-25-16,-24 0 0,24 24 16,-24-23-16,24-1 15,0 0-15,0 0 0,-24 0 16,24 1-16,-24-25 0,24 24 16,-25 0-16,1 0 15</inkml:trace>
  <inkml:trace contextRef="#ctx0" brushRef="#br0" timeOffset="69490">3556 6249 0,'-24'0'16,"48"-24"46,0 0-46,0-1-16,0 1 15,0 24-15,1-24 0,-1-24 16,73-25 0,-49 49-16,0-25 0,1 25 15,-1-24-15,1 24 16,-1-25-16,-24 25 0,24 0 15,-23 0-15,23-25 0,-24 25 16,25 0-16,-1-24 16,0 23-16,1-23 0,-1 0 15,25 23-15,-25-23 16,25 0-16,-25 24 0,0-25 16,25 1-16,-25 24 0,1-25 15,-1 1-15,1 24 16,-1-25-16,0 25 0,1-24 15,-25 23-15,24 1 16,1-24-16,-1 24 0,0-25 16,-23 25-16,23 0 0,0-24 15,1 23-15,-25-23 16,24 24-16,1 0 0,-1-25 16,0 25-16,-23 0 15,23-25-15,0 25 0,1 0 16,-25 0-16,24-24 0,1 23 15,-1 1-15,-24-24 16,25 24-16,-1-1 0,-24-23 16,25 24-16,-25 0 15,24-25-15,1 25 0,-25 0 16,0 0-16,24-1 0,-23 1 16,23 0-16,-24 0 15,24 0-15,-23 0 0,23-1 16,-24 25-16,25-24 0,-25 0 15,0 0-15,0 24 16,0-24-16,1-1 0,-1 25 16,0-24-16,24 0 15,-23 0-15,-1 24 0,0-24 16,24-1-16,-24 1 16,25 24-16,-25-24 0,24 0 15,-23 24-15,-1-24 0,24-1 16,-24 1-1,1 24-15,-1 0 0,-24-24 16,24 24-16,0-24 16,0 24-16,1-24 15,-1 24-15,0-24 0,24 24 16,-24-25-16,1 1 16,23 24-16,-24-24 0,0 24 15,1-24-15,23 24 0,-48-24 16,24 24-16,0-25 15,1 25 1,-25-24 47</inkml:trace>
  <inkml:trace contextRef="#ctx0" brushRef="#br0" timeOffset="69856">7716 2983 0,'-24'24'0,"0"-24"15,24 25 1,24-25-1,0 0 1,1 0 0,-1 0-16,0 0 0,0 0 15,25 0-15,-25 0 16,0 0-16,0 0 0,0 0 16,1 0-16,-1 0 15,0 0-15,0 0 0,0 24 16,-24 0-1,0 0 1,0 0-16,-24 1 16,24-1-16,-24 0 15,0 24-15,0-23 0,-1 23 16,1 0-16</inkml:trace>
  <inkml:trace contextRef="#ctx0" brushRef="#br0" timeOffset="70805">3604 6031 0,'24'0'16,"0"0"15,1 0-15,-1 0 0,-24 24-1,24 1-15,-24-1 16,0 0-16,-24 0 0,0 0 15,24 25-15,-25-25 16,1 0-16,0 0 0,0 1 16,48-25 46,0 0-46,25 0-16,-25-25 15,24 25-15,1-24 0,-1 24 16</inkml:trace>
  <inkml:trace contextRef="#ctx0" brushRef="#br0" timeOffset="72096">3798 6442 0,'0'-24'31,"24"24"0,-24-24-31,-24 48 47,-1-24-47,1 24 16,24 1-16,-24-25 15,0 24-15,0 0 0,-1 0 16,25 0-16,-24 1 0,24-1 16,0 0-1,0 0-15,24-24 16,1 24-16,-1-24 15,0 25-15,0-25 16,0 0-16,1 0 0,-1-25 16,0 25-16,0 0 15,0-24-15</inkml:trace>
  <inkml:trace contextRef="#ctx0" brushRef="#br0" timeOffset="72930">3677 6612 0,'0'-24'16,"0"-1"15,24 25-31,0 0 15,0 0-15,0-24 0,1 24 16,23 0-16,0-24 16,1 0-16,23 24 0,-23-24 15,23-1-15,1 1 16,-1 0-16,1 0 0,24 0 16,-25 0-16,1-1 0,-1 1 15,1 0-15,0 0 16,-1 0-16,1-1 0,-1 1 15,25 24-15,-24-24 0,-1 0 16,1 0-16,24-1 16,-25 1-16,1 0 0,-1 0 15,1 0-15,-1 24 16,1-25-16,0 1 0,-25 0 16,25 0-16,-25 0 0,0 24 15,1-24-15,-1-1 16,0 1-16,1 0 0,-1 24 15,1-24-15,23 0 16,-23-1-16,23 25 0,1-24 16,-25 0-16,25 0 15,-1 24-15,-23-24 0,-1 24 16,25-25-16,-25 25 0,0-24 16,1 0-16,-1 24 15,-24 0-15,25-24 0,-1 24 16,-24 0-16,25-24 0,-25 24 15,24 0-15,-24-25 16,1 25-16,-1 0 0,24 0 16,-24 0-16,0 0 15,1 0-15,-1-24 0,24 24 16,-24 0-16,1 0 0,-1 0 16,0-24-16,24 24 15,-23 0-15,-1-24 16,0 24-16,0 0 15,0 0 1,1 0 0,-1 0-16,0 0 15,0 0-15,0 0 16,0 0-16,1 0 16,-1 0-16,0 0 15</inkml:trace>
  <inkml:trace contextRef="#ctx0" brushRef="#br0" timeOffset="73267">8104 5088 0,'-25'0'16,"1"0"0,24 24 15,24-24-15,1 24-1,-1-24-15,0 0 16,0 24-16,0-24 0,0 25 15,1-25-15,-1 0 16,0 24-16,0-24 16,-24 24-16,0 0 15,0 0 1,0 1-16,0-1 16,0 0-16,-24 0 0,24 0 15,-24 25-15</inkml:trace>
  <inkml:trace contextRef="#ctx0" brushRef="#br0" timeOffset="74086">3967 6684 0,'-24'0'15,"0"0"-15,-1 0 16,1 0-1,0 0-15,0 0 16,0 0 0,-1 25-16,1-25 0,0 0 15,0 24-15,0 0 16,-1 0 0,25 0-16,25 1 15,-1-1 1,0 0-16,0-24 0,0 24 15,25 0-15,-25-24 0,73 24 16,-73-24 0,0 0-16,0 25 0,1-25 15</inkml:trace>
  <inkml:trace contextRef="#ctx0" brushRef="#br0" timeOffset="74932">3773 6757 0,'-24'0'16,"48"0"15,1 0-31,-25 24 16,48-24-16,-24 0 0,25 24 15,-1-24-15,-24 0 16,25 0-16,-1 0 0,24 0 16,-23 25-16,23-25 15,-23 0-15,23 0 0,-23 0 16,23 0-16,1 0 0,-25 0 16,25 0-16,-25 24 15,1-24-15,23 0 0,1 0 16,-1 24-16,1-24 0,-1 0 15,1 0-15,24 0 16,-25 24-16,25-24 0,-24 0 16,23 0-16,-23 0 15,0 24-15,23-24 0,-47 0 16,23 0-16,1 24 0,-25-24 16,1 25-16,-1-25 15,0 24-15,1-24 0,-25 24 16,24-24-16,-23 24 15,23-24-15,-24 24 0,25-24 16,-1 25-16,-24-25 0,24 24 16,1-24-16,-1 24 15,-24-24-15,25 24 0,-1-24 16,1 0-16,-25 24 16,24-24-16,1 25 0,-1-25 15,0 0-15,1 24 16,23-24-16,-23 24 0,-1-24 15,25 24-15,-25-24 0,73 24 16,-73-24 0,-24 0-16,25 25 0,-25-25 15,24 0-15,-23 24 0,-1-24 16,0 0-16,0 24 16,0-24-16,1 24 0,-1-24 15,24 0-15,-24 24 16,1-24-16,23 0 0,-24 24 15,0-24-15,0 0 0,1 25 16,-1-25-16,0 0 16,0 0-16,0 0 0,1 24 15,-1-24 1,0 0-16,0 24 16,0-24-1,-48-24 32</inkml:trace>
  <inkml:trace contextRef="#ctx0" brushRef="#br0" timeOffset="75262">8297 7192 0,'-24'0'15,"24"-24"-15,-24 24 16,24-24-16,-25 24 0,50 24 47,-1 0-31,0-24-16,0 25 15,0-1-15,1-24 0,23 24 16,-24 0-16,0 0 15,1-24-15,-1 25 0,0-25 16,-24 24-16,0 0 16,0 0-1,-24-24-15,0 24 16,-1-24-16,1 24 0,-24-24 16,24 25-16,-25-25 15,1 24-15</inkml:trace>
  <inkml:trace contextRef="#ctx0" brushRef="#br0" timeOffset="76072">3846 6999 0,'-24'0'16,"0"0"-1,-1 0 1,1 0-16,0 0 15,-24 0-15,23 0 16,-23 0-16,24 0 0,-24 0 16,23 0-16,1 0 15,24 24-15,0 0 32,24-24-32,-24 24 15,25 1-15,-1-25 0,0 24 16,0 0-16,0 0 15,0 0-15,1 1 0,-1-1 16,0-24 0</inkml:trace>
  <inkml:trace contextRef="#ctx0" brushRef="#br0" timeOffset="77104">3628 7023 0,'0'24'32,"24"-24"-17,1 0 1,-1 0-1,0 24-15,0-24 0,0 0 16,1 25-16,23-1 16,0-24-16,1 24 0,-1 0 15,1 0-15,-1 1 16,0-25-16,25 24 0,-25 0 16,25 0-16,-25 0 0,1 1 15,-1 23-15,0-24 16,1 0-16,-1 0 0,0 1 15,1 23-15,-25-24 16,24 0-16,1 1 0,23-1 16,-23 0-16,-1 0 0,25 0 15,-25 1-15,25-1 16,-1-24-16,1 24 0,-25-24 16,25 24-16,-1 0 0,-23-24 15,23 25-15,1-1 16,-25-24-16,1 24 0,-1 0 15,0 0-15,1 0 16,-1 1-16,1-1 0,-1 0 16,0 0-16,1 0 15,-1 1-15,-24-1 0,25 0 16,-1 0-16,0 0 0,-23 1 16,23-1-16,0 0 15,-23-24-15,23 24 0,0 0 16,1 1-16,-25-25 0,24 24 15,1 0-15,-1 0 16,0-24-16,1 24 0,-1 0 16,-24 1-16,25-25 15,-25 24-15,24 0 0,1 0 16,-25-24-16,24 24 16,1 1-16,-25-1 0,24-24 15,1 24-15,-25 0 0,0-24 16,24 24-16,-23 1 15,-1-1-15,0 0 0,0 0 16,0 0-16,0 1 0,25-1 16,-25 0-16,0-24 15,25 24-15,-25 0 0,0 0 16,0-24-16,25 25 16,-25-25-16,0 24 0,0-24 15,0 24-15,1-24 0,-1 24 16,0-24-16,24 24 15,-24 1-15,1-25 0,23 24 16,-24-24-16,25 24 16,-25-24-16,0 0 0,0 24 15,0-24-15,1 0 16,-25 24 0,24-24-1,-48-24 63,24 0-62</inkml:trace>
  <inkml:trace contextRef="#ctx0" brushRef="#br0" timeOffset="77495">8466 8910 0,'-24'0'31,"24"-24"-15,-24 24-16,48 24 62,0 0-46,1 0 0,-25 0-16,24-24 15,-24 25-15,24-25 16,-24 24-16,0 0 0,24-24 16,-24 24-16,0 0 15,0 1 1,0-1-1,-24-24 1,24 24-16,-24-24 16,0 24-1,-1-24-15,-23 0 16,24 24-16,-25-24 0,1 0 16</inkml:trace>
  <inkml:trace contextRef="#ctx0" brushRef="#br0" timeOffset="80732">2322 2088 0,'-24'0'16,"0"0"-1,-1 0 1,50 0 31,-25-24-47</inkml:trace>
  <inkml:trace contextRef="#ctx0" brushRef="#br0" timeOffset="80923">2564 1967 0,'24'0'15,"0"0"17,-24-24-17,24 24-15,1 0 16,-1-24-1,0 24-15</inkml:trace>
  <inkml:trace contextRef="#ctx0" brushRef="#br0" timeOffset="81055">2903 1846 0,'0'-24'16,"24"24"-1,0 0 1</inkml:trace>
  <inkml:trace contextRef="#ctx0" brushRef="#br0" timeOffset="81264">3144 1750 0,'25'0'31,"-1"0"-15,0-25 15</inkml:trace>
  <inkml:trace contextRef="#ctx0" brushRef="#br0" timeOffset="81456">3459 1677 0,'24'-24'62,"0"24"-46,1 0-16</inkml:trace>
  <inkml:trace contextRef="#ctx0" brushRef="#br0" timeOffset="81618">3798 1604 0,'24'0'47,"0"0"-31</inkml:trace>
  <inkml:trace contextRef="#ctx0" brushRef="#br0" timeOffset="81775">4185 1508 0,'0'-25'78</inkml:trace>
  <inkml:trace contextRef="#ctx0" brushRef="#br0" timeOffset="82368">4354 1411 0,'0'24'296,"-24"-24"-155,24 24-125,0 0-1,0 1 1</inkml:trace>
  <inkml:trace contextRef="#ctx0" brushRef="#br0" timeOffset="82626">4596 1411 0,'-24'0'0,"24"-24"47,24 24-47,0-25 16,0 25-1,0 0 1,-24-24 0</inkml:trace>
  <inkml:trace contextRef="#ctx0" brushRef="#br0" timeOffset="83196">4983 1338 0,'24'0'16,"-24"-24"15,24 24 0,1 0-15,-1 0 0,0 0-16,0-24 15,0 24 1,0 0 0,-24-24-16,0 0 31,-24 48 0,24 0-15,0 0-1,0 0 142,0-48-126,0 0-16,24 0 1</inkml:trace>
  <inkml:trace contextRef="#ctx0" brushRef="#br0" timeOffset="83430">5709 1217 0,'-25'0'15,"1"0"-15,0 0 16,48 0 31,0 0-32,1 0-15,-1 0 16</inkml:trace>
  <inkml:trace contextRef="#ctx0" brushRef="#br0" timeOffset="83606">5902 1169 0,'0'24'15,"24"-48"48</inkml:trace>
  <inkml:trace contextRef="#ctx0" brushRef="#br0" timeOffset="83772">6192 1145 0,'0'24'16,"0"-48"15,25 24-15,-1 0-1,-24-24-15,24 24 0,24 0 16</inkml:trace>
  <inkml:trace contextRef="#ctx0" brushRef="#br0" timeOffset="83917">6555 1096 0,'25'0'93</inkml:trace>
  <inkml:trace contextRef="#ctx0" brushRef="#br0" timeOffset="84073">6846 1072 0,'24'0'62,"0"0"-46</inkml:trace>
  <inkml:trace contextRef="#ctx0" brushRef="#br0" timeOffset="84359">7088 1072 0,'24'0'93</inkml:trace>
  <inkml:trace contextRef="#ctx0" brushRef="#br0" timeOffset="84900">7160 1193 0,'0'24'16</inkml:trace>
  <inkml:trace contextRef="#ctx0" brushRef="#br0" timeOffset="85818">7112 1169 0,'0'24'62,"0"0"-46,0 1 15,0-1-31,0 0 16,0 0 0,0 0 30,-24-24 1,24 24-15,-25-24 30</inkml:trace>
  <inkml:trace contextRef="#ctx0" brushRef="#br0" timeOffset="86040">6870 1483 0,'-24'0'16,"-1"0"-16,1 25 0,0-25 15,24 24 1,-24-24-16,0 0 16,24 24-16,-25-24 15,1 24-15,0-24 16,0 24-16,24 1 16,-24-25-16,0 24 15,-1-24-15,25 24 16,-24-24-16,24 24 0,-24-24 15</inkml:trace>
  <inkml:trace contextRef="#ctx0" brushRef="#br0" timeOffset="86208">6192 1822 0,'-24'24'0,"0"-24"0,0 24 16,0-24-16,0 0 15,24 25-15,-25-25 16,25 24-1,-24-24 1,24 24-16,-24-24 16,0 24-16</inkml:trace>
  <inkml:trace contextRef="#ctx0" brushRef="#br0" timeOffset="87000">5491 2185 0,'-24'0'16,"0"24"-16,-1-24 0,1 24 16,0-24-16,0 25 15,0-1-15,-1-24 0,25 24 16,-24-24-16,0 24 16,0 0-16,0-24 0,-1 24 15,1 1-15,0-1 16,0 0-1,0 0-15,24 0 16,-24-24 0,-1 25-16,1-1 15,0-24-15,24 24 16,-24 0-16,0-24 16,-1 24-16,25 1 0,-24-25 15,24 24-15,0 0 0,-24-24 16,24 24-16,-24-24 15,24 24-15,-24 1 16,-1-1 0,1 0-1,0-24 1,24 24-16,-24-24 0,24 24 16,-24-24-16,-1 24 0,25 1 15,-24-25-15,0 24 16,24 0-16,-24-24 0,0 24 15,0-24-15,24 24 16,-25 1-16,1-25 0,24 24 16,-24 0-16,0 0 15,24 0 1,-24 1-16,-1-1 16,25 0-1,-24 0-15,24 0 0,-24-24 16,24 49-1,-24-49-15,24 24 0,-24 0 16,-1 0-16,1 0 16,24 1-16,-24 23 0,0-24 15,0 0-15,-25 25 16,25-25-16,0 0 0,24 0 16,-24 1-16,0-1 15,-1 0-15,25 0 16,-24-24-16,24 24 0,0 1 15,-24-25 1,24 24-16,0 0 16,-24-24-16,24 24 15,-24 0-15,24 0 0,0 1 16,-25-1-16,25 0 16,-24 0-16,24 0 0</inkml:trace>
  <inkml:trace contextRef="#ctx0" brushRef="#br0" timeOffset="87132">3773 4241 0,'0'24'0,"-24"-24"15,24 25-15,-24-25 0,0 24 16,0 0 0,-1 0-1</inkml:trace>
  <inkml:trace contextRef="#ctx0" brushRef="#br0" timeOffset="87726">3314 5233 0,'-24'24'16,"24"0"-1,-25-24 1,25 25 0,0-1-1</inkml:trace>
  <inkml:trace contextRef="#ctx0" brushRef="#br0" timeOffset="88139">3580 4483 0,'0'24'32,"-24"-24"-32,24 24 15,0 1 1,-24-1 0,24 0-16,-25 0 15,25 0-15</inkml:trace>
  <inkml:trace contextRef="#ctx0" brushRef="#br0" timeOffset="88344">3362 4943 0,'0'24'16,"0"0"15,0 0-15,0 0-1,-24-24-15,24 25 16,0-1-16,0 0 16,0 0-16,0 0 15,0 1-15</inkml:trace>
  <inkml:trace contextRef="#ctx0" brushRef="#br0" timeOffset="88506">3314 5281 0,'0'25'109</inkml:trace>
  <inkml:trace contextRef="#ctx0" brushRef="#br0" timeOffset="88945">3096 5233 0,'-24'0'16,"24"-24"0,0 0 15,0 48 16,24 0-16,0 0-31,-24 0 16,24 1-16,-24-1 0,25-24 15,-1 24-15,-24 0 16,24-24-16,-24 24 0,0 0 15,24-24-15,0 0 32</inkml:trace>
  <inkml:trace contextRef="#ctx0" brushRef="#br0" timeOffset="89335">3604 5209 0,'0'-24'16,"0"-1"15,-24 25-15,24 25-1,-24-25-15,24 24 0,-24 0 16,-1-24-16,1 24 0,0 0 15,-24 1-15,23-1 16,1 0-16,0 0 0,0-24 16,0 24-16,-1-24 15,25 24 1,25-24 31,-25-24-16</inkml:trace>
  <inkml:trace contextRef="#ctx0" brushRef="#br0" timeOffset="92755">3459 5426 0,'24'0'63,"0"0"15,1 0 125,-1 0-187,0-24-1</inkml:trace>
  <inkml:trace contextRef="#ctx0" brushRef="#br0" timeOffset="92922">3628 5378 0,'24'-24'16,"1"24"15,-25-24-15,24 24-16,-24-24 0,24-1 16,0 1-1,0 0 1,1 24-1,-25-24-15</inkml:trace>
  <inkml:trace contextRef="#ctx0" brushRef="#br0" timeOffset="93625">3943 5112 0,'24'-24'31,"-24"0"-16,24-1 1,0 25-16,-24-24 16,25 24-1,-25-24 1,24 24 0,0-24-1,0 24-15,0-24 16,0 24-1,-24-25-15,25 25 32,-25-24-1,24 24-15,-24-24-1,24 24 1,0-24-16,0 24 15,1 0-15,-25-24 0,24 24 16,0-24-16,0 24 16,-24-25-16,24 25 15,-24-24 17,25 24-17,-1 0 1,-24-24-16,24 24 15,0-24-15,0 24 16,1 0 0,-25-24-16,24 24 15,-24-25 1,24 1 0,-24 0-1,24 24-15,-24-24 16,24 24-16,-24-24 15,24-1 1,1 25 0,-25-24-16,24 24 15,-24-24-15,24 24 16,0-24-16,0 0 16</inkml:trace>
  <inkml:trace contextRef="#ctx0" brushRef="#br0" timeOffset="93786">4862 4362 0,'24'0'0,"-24"-24"0,24 24 15,-24-24-15,0 0 16,25 24-16,-25-25 0,0 1 16,24 24-1,-24-24-15,24 0 16,0 24-16,-24-24 16,24-1-1,1 1-15,-1 24 16,0-24-1</inkml:trace>
  <inkml:trace contextRef="#ctx0" brushRef="#br0" timeOffset="93954">5346 3927 0,'0'-25'16,"0"1"-1,-24 24 1,24-24-16,0 0 15,24 24-15,0 0 16,-24-24-16,24 24 16,0-24-16,1 24 0</inkml:trace>
  <inkml:trace contextRef="#ctx0" brushRef="#br0" timeOffset="94121">5588 3685 0,'0'-24'15,"24"24"1,-24-25-16,24 1 15,-24 0-15,24 0 16,0 24 0,-24-24-16,25 24 0,-25-25 15,24 25 1,-24-24-16,24 24 16</inkml:trace>
  <inkml:trace contextRef="#ctx0" brushRef="#br0" timeOffset="94279">6023 3322 0,'0'-24'0,"0"0"62,24 24-62,1-25 16</inkml:trace>
  <inkml:trace contextRef="#ctx0" brushRef="#br0" timeOffset="94453">6241 3153 0,'0'-25'0,"0"1"16,0 0-1,24 24 1,0-24-16,-24 0 15,24 24 1,1-25-16,-1 25 16</inkml:trace>
  <inkml:trace contextRef="#ctx0" brushRef="#br0" timeOffset="94626">6555 2814 0,'25'0'16,"-25"-24"-1,0 0 17,0-1-32</inkml:trace>
  <inkml:trace contextRef="#ctx0" brushRef="#br0" timeOffset="95189">6870 2572 0,'0'-24'0,"0"0"32,0-1-17,24 25 1,0 0-16,-24-24 0,24 24 15,1-24-15,23 24 0,-24-24 16,0 0-16,1 24 16,-1-25-16,0 1 0,0 0 15,0 0 1,-24 0-16,24 0 0,-24-1 16,25 1-1,-25 0-15,24 24 16,-24-24-16,24 24 31,-24-24-15,24 24-16,0 0 15,-24-25 1,25 25-16,-25-24 16,24 24-16,-24-24 15,24 24-15,-24-24 16,0 0-1,0-1 1,0 1 0,0 0 15,24 24 47</inkml:trace>
  <inkml:trace contextRef="#ctx0" brushRef="#br0" timeOffset="95815">7160 1943 0,'-24'0'15,"0"0"-15,0 0 0,48 0 63,0-24-48,0 24-15,0-24 16,0 24-16,1-25 16,23 1-16,-24 24 0,25-24 15,-25 24-15,0-24 0,24 24 16,-23-24-16,-1 24 16,0 0-1,-24 24 63,0 0-62,0 0 0,0 0-16,0 1 15,0-1-15,0 0 16,0 0-16,0 0 0,0 1 15,0-1-15,0 0 16,0 0-16,-24 0 0,24 25 31,0-25-15</inkml:trace>
  <inkml:trace contextRef="#ctx0" brushRef="#br0" timeOffset="115428">2128 7531 0,'0'24'172,"0"0"-156,0 1-16,0 23 0,0-24 16,0 25-16,0 23 15,0-23-15,0 23 0,25 1 16,-25-25-16,0 25 0,24-25 15,-24 0-15,0 1 16,0-25-16,24 24 0,-24-23 16,0-1-16,0 0 0,24 0 15,-24 0-15,0 0 16,0-48 46</inkml:trace>
  <inkml:trace contextRef="#ctx0" brushRef="#br0" timeOffset="116662">48 9611 0,'-24'0'16,"0"-24"15,48 24 16,0 0-32,0 0-15,0 0 16,1-24-16,-1 24 16,0 0-16,0 0 0,0 0 15,1 0-15,-1-24 0,0 24 16,-24 24 15,-24 0-15,0-24-16</inkml:trace>
  <inkml:trace contextRef="#ctx0" brushRef="#br0" timeOffset="118018">580 9345 0,'0'-24'0,"0"48"94,24 1-78,-24-1-1,0 0 1,25 0-16,-25 0 15,0 0-15,24-24 0,-24 25 16,24-1 0,0-24 31,-24 24 62,24 0-78,1-24-31,-25 24 16,24-24-16,-24 25 15,24-25-15,0 0 16,0 0 0,-24-25-16,25 25 15,-1-24-15,-24 0 16,0 0-16,24 0 0,-24-25 16,0 25-16,0 0 15,0-24-15,0 23 0,0 1 16,0 0-16,-24 0 15,0 24 1,24 24 0,0 0-1,0 0 17,0 1-17</inkml:trace>
  <inkml:trace contextRef="#ctx0" brushRef="#br0" timeOffset="118456">1233 9273 0,'0'-24'15,"0"-1"1,-24 1 0,24 0-1,-24 24-15,0 24 16,0 0 0,-1-24-16,1 25 15,0-1-15,0 0 16,24 0-16,0 0 15,24 1 1,0-1-16,0-24 16,-24 24-16,49-24 0,-25 24 15,0-24-15,0 0 16,1 24-16,-1-24 16,-24 24-16,24-24 0,-24 25 15,-24-1 1,0-24-16,-1 24 0,1-24 15,0 24-15,-24-24 0,23 0 16,-23 24-16,0-24 16,24 0-16,-1 25 0</inkml:trace>
  <inkml:trace contextRef="#ctx0" brushRef="#br0" timeOffset="118866">1475 9394 0,'-24'0'16,"0"0"-16,0 0 15,48 0 32,0 0-47,0 0 16,1 0-1,-1 0-15,0 0 0,0 0 16,0-24 0,-24-1-1,0 1-15,0 0 16,-24 0-16,24 0 16,-24 24-16,0-25 15,0 25-15,-1 0 0,1 0 16,0 25-1,24-1-15,0 24 16,0-24-16,0 1 16,24 23-16,0-24 0,1 0 15,-1 0-15,0 1 0,0-1 16,0-24-16,0 0 16</inkml:trace>
  <inkml:trace contextRef="#ctx0" brushRef="#br0" timeOffset="119206">1693 9200 0,'24'0'47,"-24"24"-47,24-24 15,1 25-15,-1-1 16,0 0-16,0-24 0,0 24 15,1 25-15,-1-25 0,0 0 16,-24 0-16,0 0 16,0 0-16,-24-24 15,0 0 1,-1-24-16,25 0 16,-24 0-16,24-24 0,0 23 15,0-23-15,24 0 16,1 23-16,-1-23 0,0 24 15,0 24-15,0-24 16,1 24-16,-1 0 0,0 0 16</inkml:trace>
  <inkml:trace contextRef="#ctx0" brushRef="#br0" timeOffset="119609">2298 8862 0,'-24'-25'15,"24"1"-15,-25 24 16,25 24 15,0 1-31,0-1 0,0 0 16,0 24-16,-24 1 15,24 23-15,0-23 0,0 23 16,-24-23-16,24 23 0,0-23 16,0 23-16,0-24 15,0 1-15,0-25 0,0 0 16,0 0-16</inkml:trace>
  <inkml:trace contextRef="#ctx0" brushRef="#br0" timeOffset="120123">2564 9224 0,'-24'0'0,"0"0"15,-1 0 1,25 25 15,0-1-15,0 0-16,25 0 0,-25 0 15,0 1-15,0 23 0,0-24 16,0 0-16,0 0 16,0 1-16,0-1 0,0 0 15,0 0 1,0-48-16,0 0 15,-25 0 1,25-25-16,0 1 0,0 0 16,-24-1-16,24 1 0,0-25 15,0 25-15,-24 24 16,24-1-16,0 1 0,24 0 16,0 24-16,1 0 15,-1 0-15,0 0 0,0 24 16,0 0-16,0 1 0,1-1 15,-25 0-15,24 0 16,-24 0-16,0 1 0,0-1 16,0 0-16,-24 0 15,-1-24 1,1 0-16,0 0 16,0 0-16</inkml:trace>
  <inkml:trace contextRef="#ctx0" brushRef="#br0" timeOffset="120610">2975 9200 0,'24'0'0,"-24"-24"16,25 0-16,-25 0 15,0-1-15,24 1 16,-24 0-16,0 0 16,-24 24-1,24-24-15,-25 24 0,1 0 16,0 24 0,0-24-16,0 24 0,-1 0 15,1 0-15,24 1 0,-24-1 16,24 0-16,0 24 15,0-23-15,0-1 0,0 0 16,24-24-16,-24 24 0,24 0 16,1-24-1,-1-24-15,0 0 16,-24 0 0,24 0-16,-24-1 0,24 1 15,-24 0-15,0 0 16,0 0-16,25 24 0,-25 24 31,24 0-31,-24 0 16,24 0-16,-24 1 0,24-1 15,-24 0-15,24 0 16,-24 0-16,24-24 0</inkml:trace>
  <inkml:trace contextRef="#ctx0" brushRef="#br0" timeOffset="121030">3362 9079 0,'0'-24'0,"24"0"16,-24 0 15,0-1-31,0 1 15,-24 24 1,0 0 0,0 0-16,0 24 15,-1-24-15,25 25 16,-24-25-16,24 24 0,0 0 16,24 0-1,1-24-15,-1 24 0,0 1 16,0-1-16,0-24 0,1 24 15,-1 0-15,0 0 16,-24 1-16,0-1 16,-24 0-1,0-24 1,-1 0-16,1 0 16,0 0-16,0 0 15,0-24-15,-1 24 0,1-24 16,0 24-16</inkml:trace>
  <inkml:trace contextRef="#ctx0" brushRef="#br0" timeOffset="121414">3677 9007 0,'0'-25'16,"24"1"-16,-24 0 15,0 0-15,-24 0 32,-1 24-17,1 0-15,24 24 16,-24-24-16,24 24 16,-24-24-16,24 24 0,-24-24 15,24 24-15,0 1 16,0-1-16,24-24 15,-24 24-15,24-24 0,0 24 16,0 0-16,1-24 16,-1 25-16,0-25 0,0 0 15,0 24-15,-24 0 16,0 0 0,-24 0-16,0-24 0,0 0 15,0 25-15,-1-25 16,-23 0-16,24 0 0,0 0 15</inkml:trace>
  <inkml:trace contextRef="#ctx0" brushRef="#br0" timeOffset="122152">3870 8789 0,'0'-24'0,"0"0"15,0-1-15,0 1 16,0 48 15,24 1-15,-24-1-16,25 0 15,-25 24-15,24-23 0,-24 23 16,24 0-16,-24 1 0,24-1 16,-24-24-16,0 25 15,24-25-15,-24 0 0,0 0 16,0 0 0,25-24-16,-1 0 15,-24-24 1,0 0-1,24 0-15,-24-25 0,24 25 16,-24-24-16,0 24 0,24-1 16,-24 1-16,0 0 15,0 0-15,0 0 16,-24 24 15,24 24-31,0 0 16,0 0-1,0 0-15,0 1 16,0-1-16,0 0 16,24 0-16,-24 0 15,24-24-15,-24 25 0,25-25 0,-25 24 16,24-24-16,0 0 16,0 0-1,-24-24-15,24-1 16,-24 1-16,25 0 0,-25 0 15,0-25-15,24 25 0,-24-24 16,0 0-16,0 23 16,0-23-16,0 24 0,0 0 15,0-1 1,-24 25-16,24 25 16,0-1-16,-25-24 0,25 24 15,0 0-15,0 0 16,0 1-16</inkml:trace>
  <inkml:trace contextRef="#ctx0" brushRef="#br0" timeOffset="122543">4644 8789 0,'0'-24'15,"0"0"1,-24 24-16,0 0 31,0 24-31,0 0 16,24 0-16,-25 0 15,25 25-15,0-25 16,0 0-16,0 24 0,0-23 16,0-1-16,0 0 15,25-24-15,-1 24 0,0 0 16,0-24-1,-24-24-15,24 24 16,-24-24-16,24 0 16,-24 0-16,0-1 15,0 1-15,0-24 0,-24 24 16,0 0-16,24-1 16,-24 25-1,24 25 1,0-1-1,24-24-15</inkml:trace>
  <inkml:trace contextRef="#ctx0" brushRef="#br0" timeOffset="122884">4741 8837 0,'0'-24'16,"-24"24"-16,24-24 15,-24 24-15,48 24 32,0-24-32,-24 24 15,24 1-15,0-1 0,1 24 16,-25-24-16,24 0 16,-24 25-16,0-25 0,0 0 15,0 0-15,-24-24 16,-1 0-1,25-24-15,0 0 16,0-24-16,0-1 16,0 25-16,25-24 0,-25-1 15,24 1-15,0 24 16,-24 0-16,24 24 0,0 0 16,-24 24-16</inkml:trace>
  <inkml:trace contextRef="#ctx0" brushRef="#br0" timeOffset="123412">5176 8934 0,'0'-24'0,"0"0"15,0 0 1,0-1-16,25 25 0,-25-24 16,0 0-1,-25 24-15,1 0 16,0 0 0,0 24-1,0 0-15,24 1 16,-24-1-16,24 0 0,0 0 15,0 0-15,0 25 16,0-25-16,24 0 16,0 0-1,0-24-15,-24-24 16,24 0-16,0 0 0,1-1 16,-25 1-16,24-24 15,0 0-15,-24-1 0,0 1 16,0-1-16,0 1 15,0 0-15,-24 23 0,24 1 16,0 0-16,-24 24 16,24 24-1,0 0-15,0 25 16,24-25-16,-24 24 16,0-23-16,24 23 0,-24 0 15,0 1-15,24-25 0,-24 24 16,0-24-16,0 1 15</inkml:trace>
  <inkml:trace contextRef="#ctx0" brushRef="#br0" timeOffset="123821">5515 8813 0,'0'-24'0,"0"0"0,0 0 16,0-1-16,0 1 16,24 0-16,-24 0 0,0 0 15,0-1 1,-24 50 15,0-1-15,0 0-16,24 0 15,0 0-15,0 1 0,0-1 16,0 0-16,24 0 16,0 0-16,0-24 15,1 0-15,23 0 16,-24 0-16,0 25 0,0-25 16,1 0-16,-1 0 15,-48 24 1,-25-24-16,25 24 15,-24-24-15,-1 24 16,25-24-16,-24 24 0,-1-24 16</inkml:trace>
  <inkml:trace contextRef="#ctx0" brushRef="#br0" timeOffset="124019">5612 8692 0,'0'-24'32,"0"48"-1,0 0-31,-24 1 0,24-1 16,-24 0-16,-1 49 15,1-25-15,-24 24 0</inkml:trace>
  <inkml:trace contextRef="#ctx0" brushRef="#br0" timeOffset="138129">145 10555 0,'-24'0'0,"-1"0"31,50 0 0,-1 0-31,0 0 16,0 0-16,0 0 0,25 0 15,-25-24-15,0 24 16,0 0-16,1 0 0,-1 0 16,0-25-1,0 25-15,-24 25 32,-24-25-32</inkml:trace>
  <inkml:trace contextRef="#ctx0" brushRef="#br0" timeOffset="138569">798 10240 0,'24'0'78,"0"-24"-78,25 24 16,-1 0-16,1-24 16,23 24-16,1-24 0,-25 0 15,25 24-15,-25-25 16,0 25-16,-23-24 0,-1 24 15,-24 24 1,-49-24-16,25 25 16</inkml:trace>
  <inkml:trace contextRef="#ctx0" brushRef="#br0" timeOffset="138796">967 10289 0,'25'-24'15,"-1"-1"1,0 25 15,0 25-15,0-1-16,-24 0 16,24 0-16,1 0 15,-25 25-15,24-25 0,0 24 16,-24 1-16,24-25 0,-24 0 15,24 24-15</inkml:trace>
  <inkml:trace contextRef="#ctx0" brushRef="#br0" timeOffset="139181">1403 10482 0,'-24'-24'0,"-1"24"0,25-24 16,-24 0-1,48 0 1,1 24-16,-1 24 16,0-24-16,0 24 15,0-24-15,1 24 0,-1-24 16,0 24-16,0-24 15,0 24-15,0-24 0,-24 25 16,-24-25 15,24-25-31,-24 25 16,24-24-16,0 0 16,0 0-16,0 0 15,24 0-15,0-1 0,1 1 16,-1 0-1,0 24-15,0 0 16</inkml:trace>
  <inkml:trace contextRef="#ctx0" brushRef="#br0" timeOffset="139593">1838 10313 0,'-24'0'0,"48"0"62,-24 24-62,24 0 16,-24 1-16,25-1 15,-25 0-15,24 0 16,-24 0-16,24 0 16,0 1-16,0-50 31,-24 1-15,25 0-16,-25 0 15,0 0-15,0 0 0,24-1 16,-24 1-16,0 0 0,0 0 15,0 48 32</inkml:trace>
  <inkml:trace contextRef="#ctx0" brushRef="#br0" timeOffset="140098">2370 10337 0,'0'-24'0,"0"0"31,0 0-15,0-1 15,0 1-31,-24 24 32,0 0-32,0 0 15,24 24-15,-24-24 0,-1 25 16,25-1-1,-24-24-15,24 24 0,24-24 16,-24 24-16,25-24 16,-1 0-16,0 0 15,0 24-15,25-24 0,-25 0 16,0 0-16,0 25 16,0-25-16,1 0 0,-25 24 15,0 0 1,0 0-16,-25 0 15,1-24-15,0 24 0,0-24 16,0 25-16,-25-25 16,25 0-16,0 0 0,0 0 15,-1 0-15,25-25 16</inkml:trace>
  <inkml:trace contextRef="#ctx0" brushRef="#br0" timeOffset="140434">2636 10144 0,'0'-25'0,"-24"1"31,24 0-31,24 0 16,-24 48 15,0 0-31,25 25 16,-25-25-1,0 0-15,24 24 0,-24-23 16,0 23-16,0-24 0,24 0 16,-24 25-16,24-25 15,0 0-15,1 0 0,-25 0 16,24-24-16,0 25 0,0-25 15,0 0-15,1-25 16,-25 1-16</inkml:trace>
  <inkml:trace contextRef="#ctx0" brushRef="#br0" timeOffset="140579">2685 10289 0,'-24'0'0,"-1"0"15,1 24-15,48-24 31,1-24-15,-1 24-16,0 0 0,0-24 16,25 24-16</inkml:trace>
  <inkml:trace contextRef="#ctx0" brushRef="#br0" timeOffset="141082">3362 10119 0,'0'-24'0,"0"0"16,0 0-16,0 0 31,0 48-15,24 0-1,-24 0-15,0 0 0,25 1 16,-25 23-16,0-24 0,24 25 15,-24-25-15,0 24 16,24-24-16,-24 1 0,0-1 16</inkml:trace>
  <inkml:trace contextRef="#ctx0" brushRef="#br0" timeOffset="141419">3411 10240 0,'0'-48'15,"-25"0"-15,25-1 0,-24 1 16,24-1-16,-24 1 15,24 24-15,0-24 0,0 23 16,24 1-16,0 0 0,1 24 16,23-24-16,0 24 15,25 0-15,-25 0 0,1 24 16,-1-24-16,0 24 0,-23 0 16,-25 1-16,0-1 15,-25 24-15,1-24 0,-24 25 16,-1-25-16,1 0 15,0 0-15,-1 0 0,25-24 16,0 0-16,48 0 31,0 0-31,1-24 0,-1 24 16,24 0-16,-24 0 16,0 24-16,25-24 0,-25 25 15,0-1-15,0 0 16,1 0-16,-1 0 0,0-24 15,0 25-15</inkml:trace>
  <inkml:trace contextRef="#ctx0" brushRef="#br0" timeOffset="141790">4015 10144 0,'0'-25'0,"-24"25"16,24-24 15,24 24 0,1 0-15,-1 0-16,0-24 16,0 24-16,-24-24 0,24 24 15,-24-24-15,0-1 16,-24 1-1,0 0 1,0 24-16,0 0 0,-1 24 16,1-24-16,24 24 15,-24 1-15,24-1 16,0 0-16,0 24 0,24-23 16,-24-1-16,24 0 15,1 0-15,-1 0 0,0 1 16,0-25-16,24 0 0,-23-25 15</inkml:trace>
  <inkml:trace contextRef="#ctx0" brushRef="#br0" timeOffset="141969">4330 9878 0,'0'-25'0,"-24"25"16,24-24-16,-25 24 15,25-24-15,0 48 16,25 0-1,-25 1-15,0-1 0,24 0 16,-24 0-16,24 24 0,-24-23 16,0 23-16,24 0 15,-24-23-15,0-1 0</inkml:trace>
  <inkml:trace contextRef="#ctx0" brushRef="#br0" timeOffset="142619">4668 10047 0,'0'-24'15,"0"-1"1,0 1 0,-24 24-16,24-24 0,0 0 15,-24 24-15,0 0 16,0 0-1,24 24-15,-24-24 16,24 24-16,-25 0 16,25 1-16,0-1 0,-24-24 15,24 24-15,0 0 0,24 0 16,-24 1-16,25-1 16,-1 0-16,0-24 15,0 0 1,0 0-16,-24-24 15,24 0-15,-24-1 16,0 1-16,0 0 16,0 0-16,0 0 15,0-1-15,0 50 32,25-1-17,-25 0-15,24 0 16,0 0-16,0 1 15,0-25 1,1 0-16,-1 0 0,-24-25 16,24 25-16,0-24 0,-24 0 15,24-24-15,-24 23 16,0-23-16,25 24 0,-25-24 16,0-1-16,0 25 0,0 0 15,-25 0-15,25-1 16,0 50 15,25-1-31,-25 24 0,24-24 16,0 25-16,-24-1 0,24-24 15,0 25-15,1-25 16,-1 0-16,-24 0 0,0 0 16</inkml:trace>
  <inkml:trace contextRef="#ctx0" brushRef="#br0" timeOffset="142932">4935 9974 0,'0'-24'0,"-25"24"16,50 0 15,-1-24-15,0 24-1,0 0-15,0 0 0,-24-24 16,25 24-16,-1 0 15,0-24-15,0 24 16,-24-25-16,0 1 31,0 48 1,0 1-32,24-1 15,-24 0-15,0 0 0,24 0 16,-24 0-16,25 1 15,-25-1-15,24-24 0,-24 24 16</inkml:trace>
  <inkml:trace contextRef="#ctx0" brushRef="#br0" timeOffset="143080">5249 9587 0,'0'-24'0,"-24"24"15,24 24 17,0 0-32</inkml:trace>
  <inkml:trace contextRef="#ctx0" brushRef="#br0" timeOffset="143836">5515 9805 0,'24'-24'16,"-24"0"-1,-24 48 17,24 0-17,0 0-15,0 25 0,-24-25 16,24 0-16,0 24 0,0-24 15,0 1-15,24-1 16,-24 0-16,24-24 0,1 0 16,-1 0-16,0 0 0,0 0 15,0-24-15,0 0 16,1-25-16,-1 25 0,-24-24 16,0 24-16,0-25 15,0 25-15,-24-24 0,24 23 16,-25 1-16,1 24 0,0 0 15,0 0-15,0 24 16,0-24-16,-1 25 0,25-1 16,-24-24-16,24 24 15,0 0-15,0 0 16,24 1-16,1-25 16,-1 0-16,0 0 15,0 0-15,0 0 16,0-25-16,1 1 15,-1 0-15,0 0 16,-24 0-16,24 24 16,0 0-1,-24 24 1,25-24 0,-25 24-16,24 0 15,-24 0-15,24 1 16,0-1-1,0-24 17,-24-24-32,25 24 0,-1-25 15,0 1-15,0 24 16,-24-24-16,24 24 16,-24-24-16,25 24 0,-1 24 31,-24 0-16,24-24-15,-24 24 16,24-24-16,0 25 16,0-1-16</inkml:trace>
  <inkml:trace contextRef="#ctx0" brushRef="#br0" timeOffset="144966">290 11498 0,'-24'0'15,"48"0"32,0-24-31,0 24-16,1 0 15,-1 0-15,0 0 0,0 0 16,0 0-16,1 0 16,-1 0-16,0-24 15</inkml:trace>
  <inkml:trace contextRef="#ctx0" brushRef="#br0" timeOffset="145615">1306 11305 0,'24'0'0,"-24"-24"31,0-1-15,0 1-16,0 0 16,-24 24-1,0 0 1,-25 0-16,25 0 15,-24 24-15,-1 0 0,25-24 16,0 25-16,0-1 0,0 0 16,24 0-16,24 0 15,0 1-15,24-25 16,1 24-16,-25 0 0,49-24 16,-25 24-16,0-24 15,1 24-15,-1 0 0,-24-24 16,1 25-16,-1-25 15,0 24-15,-24 0 0,-24 0 16,0-24-16,-1 24 0,-23 1 16,0-1-16,-1 0 15,1 0-15,-1-24 0,-23 0 16,23 0-16,25 0 16</inkml:trace>
  <inkml:trace contextRef="#ctx0" brushRef="#br0" timeOffset="145914">1741 11426 0,'0'-24'0,"25"24"15,-25-25 1,-25 25 31,25 25-47,-24-25 0,0 24 15,24 0-15,-24 0 16,24 0-16,0 0 0,0 1 16,0-1-16,0 0 0,24 0 15,0-24-15,0 24 16,1-24-16,-1 0 0,24 0 15</inkml:trace>
  <inkml:trace contextRef="#ctx0" brushRef="#br0" timeOffset="146291">2153 11402 0,'0'-25'0,"0"1"16,-25 24-1,25-24-15,-24 24 16,0 0-16,24 24 16,-24-24-16,24 24 15,0 1-15,-24-25 0,24 48 16,0-24-16,0 0 0,0 0 16,24 1-16,0-1 15,-24 0-15,24-24 16,0 0-1,1 0-15,-1 0 0,-24-24 16,24 24-16,0-24 0,-24-1 16,0 1-1,0 0-15,0 0 0,0 0 16,-24 0-16,0 24 16,0 0-16,24-25 0,-25 25 15,1 0-15,0 0 0,0 25 16,24-1-1</inkml:trace>
  <inkml:trace contextRef="#ctx0" brushRef="#br0" timeOffset="146790">2443 11232 0,'-24'0'15,"24"-24"-15,-24 24 0,24-24 16,0 0 0,0 48-1,0 0-15,24 0 0,-24 0 16,24 25-16,-24-1 16,24 1-16,-24 23 0,0-24 15,0 25-15,24 0 0,-24-25 16,0 0-16,0 25 15,0-49-15,0 25 0,0-25 16,25 0-16,-25-48 31,0 0-31,0-25 16,0 1-16,-25-1 0,25 1 16,-24-25-16,24 25 0,-24 0 15,24-1-15,0 1 16,0 24-16,0 0 0,24-1 15,0 1 1,1 24-16,-1 0 0,0 0 16,0 24-16,0 1 0,0-25 15,1 24-15,-25 0 16,24 0-16,0 0 0,-24 0 16,0 1-16,0-1 15,0 0-15,-24 0 16,0-24-1</inkml:trace>
  <inkml:trace contextRef="#ctx0" brushRef="#br0" timeOffset="147233">2951 11426 0,'-24'0'16,"48"0"31,0 0-31,0 0-16,1 0 15,-1 0-15,0 0 16,0 0-16,0 0 15,0 0-15,1 0 16,-1-24-16,0-1 16,-24 1-1,-24 0-15,0 0 16,-1 24 0,-23-24-16,24 24 0,-24 0 15,23 24-15,-23 0 0,24 0 16,0 0-16,-1 1 15,25-1-15,0 0 0,0 24 16,25-24-16,-25 1 16,48-1-16,-24 0 0,0 0 15,25 0-15,-1-24 16,-24 25-16,25-25 0</inkml:trace>
  <inkml:trace contextRef="#ctx0" brushRef="#br0" timeOffset="147499">3773 11426 0,'-24'0'0,"0"0"0,0 0 15,48 0 16,0 0-31,0 0 16,1 0-16,-1-24 0,0 24 16,0 0-16,25 0 15,-25 0-15,0 0 16</inkml:trace>
  <inkml:trace contextRef="#ctx0" brushRef="#br0" timeOffset="148776">4354 11135 0,'-24'-24'16,"24"0"-1,0 48 48,0 0-48,0 1-15,0-1 0,0 0 16,0 0-16,24 0 16,-24 25-16,24-49 0,-24 24 15,0 0-15,24 0 16</inkml:trace>
  <inkml:trace contextRef="#ctx0" brushRef="#br0" timeOffset="149003">4354 11111 0,'0'-24'0,"-24"24"15,0-24 1,-1 24-16,50 0 31,-25 24-31,24-24 0,0 24 16,24-24-16,-23 24 0,23 1 15,-24-1-15,25 0 16,-25 0-16,0 0 0,0 1 16,0-1-1</inkml:trace>
  <inkml:trace contextRef="#ctx0" brushRef="#br0" timeOffset="149394">4717 10990 0,'0'-24'0,"0"0"16,-24 24 0,24 24-1,0 0 1,0 0-16,-25 1 15,25-1-15,0 24 0,0-24 16,-24 1-16,24-1 0,0 0 16,0 0-16,-24-24 15,48-24 1,-24 0 0,24 0-16,-24-1 15,25 1-15,-25 0 0,24 0 16,-24 0-16,24-1 15,-24 1-15,0 0 16,24 24-16,0 0 16,1 24-1,-1-24-15,0 24 0,0 1 16,0-1-16,1 0 16,-1 0-16,0 0 0,0 25 15,0-25-15,-24 0 0</inkml:trace>
  <inkml:trace contextRef="#ctx0" brushRef="#br0" timeOffset="149844">5322 11208 0,'0'-24'16,"0"0"-16,0-1 15,0 1 1,0 0 0,-25 0-16,25 0 15,-24 24 1,0 0-16,24-25 0,-24 25 16,0 25-16,-1-1 15,25 0 1,0 0-16,0 0 15,0 1-15,0-1 16,25 0-16,-25 0 0,24-24 16,-24 24-16,24-24 15,0 0 1,-24-24-16,24 0 16,-24 0-16,25 0 15,-25-1-15,0 1 16,24 24-16,-24-24 0,24 24 31,0 24-31,0 0 16,-24 1-1,25-1-15,-1-24 0</inkml:trace>
  <inkml:trace contextRef="#ctx0" brushRef="#br0" timeOffset="150203">5539 11063 0,'0'-24'0,"0"-1"16,-24 1-16,24 0 15,0 0-15,-24 24 0,24-24 16,24 48 0,-24 0-1,24 0-15,-24 0 0,25 1 16,-25 23-16,0-24 15,0 0-15,0 1 0,0-1 16,0-48 15,0-1-31,0 1 16,24 0-16,-24-24 16,24 23-16,-24 1 0,0 0 15,24 0-15,0 24 16,0 0-1,-24 24-15,25 0 0,-1 0 16,-24 1-16,24-1 16,0 0-16,-24 0 0</inkml:trace>
  <inkml:trace contextRef="#ctx0" brushRef="#br0" timeOffset="150882">5999 11039 0,'0'-25'16,"0"1"-16,0 0 16,0 0-16,0 0 15,0 0-15,-24 24 16,24-25-16,-24 25 0,-1 0 16,1 25-16,0-1 15,24 0 1,-24 0-16,24 0 0,-24 0 15,24 1-15,0-1 16,0 0-16,0 0 16,24-24-16,0 24 15,0-24-15,0 0 16,1 0-16,-25-24 16,24 24-16,0-24 15,-24 0-15,24 0 16,-24-1-16,0 1 15,24 24-15,-24 24 32,0 1-17,25-1-15,-1 0 16,-24 0-16,24-24 16,0 24-16,0-24 15,0 0-15,1-24 16,-1 24-16,0-24 15,0 0-15,0 0 0,1-1 16,-1 1-16,0 0 0,-24 0 16,0 0-16,24 0 15,-24-1-15,0 1 0,0 0 16,-24 0-16,0 24 0,0 0 16,-1 24-1,1 0-15,0 0 16,0 49-1,24-25-15,0-24 0,24 25 16,-24-25-16,24 24 0,0-23 16,1-1-16,-1 0 15,0 0-15,0 0 0,-24 1 16,-24-25 0,0 0-1</inkml:trace>
  <inkml:trace contextRef="#ctx0" brushRef="#br0" timeOffset="151297">6580 10942 0,'0'-24'15,"0"0"1,0-1-1,24 25 1,0 0 0,0 0-16,0 0 15,0 0-15,1 0 16,-1 0-16,0 0 0,0-24 16,0 24-16,1 0 15,-25-24 1,0 0-16,-25 0 15,1-1 1,-24 25-16,24 0 16,-1 0-16,1 0 0,0 0 15,0 0-15,24 25 16,-24-1-16,24 0 0,0 0 16,0 0-16,0 1 0,0 23 15,24-48-15,0 24 16,0 0-16,0-24 0,25 24 15,-1-24-15</inkml:trace>
  <inkml:trace contextRef="#ctx0" brushRef="#br0" timeOffset="151602">6942 10724 0,'-24'-24'0,"24"0"0,0 0 16,0-1-16,24 1 15,1 48 1,-1 1-16,-24-1 0,24 0 16,0 0-16,0 25 15,1-1-15,-1-24 0,-24 25 16,24-25-16,-24 0 0,0 0 16,0-48 15,-24 0-31,24 0 15,0-25-15,0 1 0,0-1 16,24 1-16,-24 0 0,24 23 16,0-23-16,0 48 15,1 0 1</inkml:trace>
  <inkml:trace contextRef="#ctx0" brushRef="#br0" timeOffset="152370">4789 11764 0,'0'-24'15,"0"0"1,-24 0-16,0 0 16,0 24-1,0 24 1,24 0-16,-25-24 15,1 24-15,0 0 16,0 25-16,0-25 0,0 0 16,24 0-16,-25 25 0,25-25 15,0 0-15,0 0 16,25-24-16,-1 24 0,24-24 16,0 25-16,1-25 15,-1 0-15,1 0 0,-1-25 16,0 25-16,1-24 15,-25 24-15,-24-24 0,-24 24 16,-25 0 0,1 0-16,0 0 15,-1 0-15,1 24 0,24 0 16,-25-24-16,25 25 0,0-1 16,24 0-1,0 0-15,0 0 0,0 1 16,24-1-16,-24 0 15,24-24-15,-24 24 0,0 0 16,24-24-16,1 25 0,23-25 31,0 0-31,1-25 0,-25 1 16,24 0-16,1 24 16,-25-24-16</inkml:trace>
  <inkml:trace contextRef="#ctx0" brushRef="#br0" timeOffset="152990">5176 11934 0,'-24'0'15,"24"-24"-15,-24 24 16,24-25-16,-24 25 0,48 0 31,0 0-15,0 25-16,1-1 15,-1 0 1,0-24-16,-24 24 0,24 0 16,-24 0-16,0 1 0,24-25 15,-24 24-15,-24-24 16,0 0 15,24-24-31,0-1 0,0 1 16,0-24-16,24 24 0,-24 0 15,24-25-15,-24 25 16,25 0-16,-1 24 0,-24-24 16,24 24-16,0 0 0,-24 24 15,24-24-15,-24 24 16,25 0-16,-25 0 0,24 1 15,-24-1 1,24-24-16,-24 24 0,0-48 47,0 0-31,0-1-16,24 1 15,-24 0-15,24 0 0,-24 0 16,25 24-16,-1 0 0,0 0 15,0 0 1,0 24-16,-24 0 0,24 0 16,1 0-16,-25 1 15,0-1-15,24 0 0,-24 0 16,0 0 0</inkml:trace>
  <inkml:trace contextRef="#ctx0" brushRef="#br0" timeOffset="153464">5878 11716 0,'0'-24'15,"0"0"-15,0 48 47,0 0-47,0 0 16,24 25-16,-24-25 15,24 24-15,1 25 0,-1-25 16,-24 25-16,24-25 16,-24 25-16,24-1 0,-24-23 15,24 23-15,-24-23 0,0-25 16,25 24-16,-25-24 16,0 0-16,0-48 15,0 0 1,0 0-16,0-49 0,0 25 15,0-25-15,0 1 0,0-1 16,0 1-16,-25-1 16,25 25-16,0-1 0,0 25 15,0 0-15,0 0 16,25 24-16,-1 0 16,0 0-16,-24 24 15,24-24-15,0 24 16,0-24-16,-24 24 0,25 1 15,-25-1 1,0 0-16,-25-24 0,25 24 16,-24 0-16,0-24 0,-24 24 15</inkml:trace>
  <inkml:trace contextRef="#ctx0" brushRef="#br0" timeOffset="153942">5007 12901 0,'0'-24'0,"0"0"16,-24 0-1,0 0-15,0 24 0,-1-25 16,1 25-16,0 0 0,0 25 16,-25-1-16,25 0 15,0 0-15,0 0 0,0 1 16,-1 23-16,25-24 16,0 0-16,0 25 0,0-25 15,0 0-15,25 0 0,23 0 16,-24 1-16,25-25 15,23 0-15,-23 0 0,-1 0 16,25 0-16,-25-25 16</inkml:trace>
  <inkml:trace contextRef="#ctx0" brushRef="#br0" timeOffset="154236">5394 12732 0,'0'-24'0,"0"0"16,0-1-16,0 1 16,-24 24-16,24-24 15,-24 24-15,0 24 16,-1 0 0,1 1-16,0 23 0,0-24 15,24 25-15,-24-25 16,24 24-16,0-24 0,0 25 15,0-25-15,24 0 0,0 0 16,0 0-16,0 1 16,1-1-16,-1-24 0,24 24 15,1-24-15,-25 0 16,0-24-16,0 24 0</inkml:trace>
  <inkml:trace contextRef="#ctx0" brushRef="#br0" timeOffset="154375">5418 12950 0,'-24'0'0,"0"0"16,0-24-16,0 24 0,48 0 31,-24-25-15,48 25-16,-24 0 0,1 0 16,23-24-16</inkml:trace>
  <inkml:trace contextRef="#ctx0" brushRef="#br0" timeOffset="154782">5951 12732 0,'0'-24'16,"-25"0"-1,1-1-15,0 1 16,0 24-1,0 24 1,-1 1-16,25-1 16,0 0-16,-24 0 15,24 0-15,0 1 16,0 23-16,0-24 0,0 25 16,0-25-16,24 0 0,-24 0 15,25 0-15,-1 0 0,0-24 16,0 0-16,0 0 15,1 0-15,-1 0 0,24-24 16,-24 0-16,1-24 16,-25 24-16,24-25 0,-24 1 15,24-1-15,-24 1 0,0 0 16,0 23-16,-24-23 16,0 24-16,-1 24 15,1 0-15,0 0 16,-24 0-16,23 24 0</inkml:trace>
  <inkml:trace contextRef="#ctx0" brushRef="#br0" timeOffset="171526">2128 7531 0,'-24'0'63,"24"24"-48,-24-24-15,24 24 16,-24-24 0,24 25-16,-24-1 15,0 0 1,-1-24 15</inkml:trace>
  <inkml:trace contextRef="#ctx0" brushRef="#br0" timeOffset="171975">2128 7434 0,'25'24'0,"-1"-24"16,0 25-16,0-25 15,0 24-15,1-24 0,-1 24 16,0-24-16,-24 24 0,24-24 16,-24 24-16,24-24 15,-24 25 1,0-50 46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13:50:30.2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196 145 0,'0'-24'0,"0"48"31,24-24-15,-24 24-16,0 0 0,0 1 15,0-1-15,0 24 16,0 1-16,0-1 0,0 0 15,-24-24-15,24 25 16,0-1-16,-24 1 0,-1-1 16,1 0-16,24 1 0,-24-1 15,0 1-15,0-1 16,24-24-16,-25 0 16,25 0-16,-24 1 0,24-1 15,24-24 16,1 0-15,-1 0-16,0 0 16,24 0-16,1 24 15,-1-24-15,25 0 0,-1 0 16,25 0-16,0 0 0,0 0 16,-1 0-16,1 0 15,24 0-15,-24 24 0,-25-24 16,25 0-16,-48 0 15,23 24-15,-23-24 0,-25 0 16,0 0-16,0 0 16,0 0-16,-24-24 47,0 0-32,24 0-15,-24 0 16,0-1-16,0 1 15,0 0-15,0 0 0,0-24 16,0-1-16,0 1 16,0-1-16,-24 1 0,24 0 15,0-25-15,0 25 0,0-25 16,0 25-16,0-1 16,0-23-16,0 23 0,24 1 15,-24 24-15,0-25 0,25 25 16,-25 0-16,0 0 15,-25 24 95,1 0-110,0 0 0,0 0 15,-24 0-15,-1 0 16,-23 0-16,-1 0 0,0 0 16,1 24-16,-25-24 0,25 0 15,-25 0-15,24 0 16,-24 0-16,25 24 0,23-24 16,1 0-16,0 0 15,24 0-15,-1 0 0,1 0 16,48 0 15,1 0-31,-1 0 16,0 24-1</inkml:trace>
  <inkml:trace contextRef="#ctx0" brushRef="#br0" timeOffset="378">655 339 0,'25'0'63,"-1"0"-63,0 0 15,0 0-15,0 0 16,1 0-16,-1 0 15,24 0-15,-24 0 0,1 0 16,-1 0-16,0 0 16,0 0-1,-48 0 1</inkml:trace>
  <inkml:trace contextRef="#ctx0" brushRef="#br0" timeOffset="708">583 508 0,'24'0'16,"0"0"15,0 0-31,1 0 16,-1 0-16,0 0 0,24 0 15,-23 0-15,23 0 16,-24 0-16,25 0 0,-25 0 16,0 0-16,0 0 0,0 0 15,-48 0 32</inkml:trace>
  <inkml:trace contextRef="#ctx0" brushRef="#br0" timeOffset="1043">631 798 0,'-24'0'0,"24"24"47,24-24-47,0 0 16,1 0-1,-1 0-15,0 0 0,24 0 16,-23 0-16,23 0 0,-24 0 16,25 0-16,-25 0 15,0 0-15,0 0 0,0 0 16,0 0 0,-24-24-1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13:46:55.6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8346 1309 0,'0'-24'32,"0"48"15,0 0-32,0 0-15,0 0 0,-24 25 16,24-1-16,-24 0 15,24 1-15,-24-1 0,24 1 16,-25-1-16,25 0 0,0 1 16,0-25-16,0 0 15,0 0-15,0 1 0,0-1 16,0-48 15,0-1-31,0-23 16,25 24-16,-25-25 15,24-23-15,-24-1 0,24 1 16,-24 23-16,24-23 0,0-1 16,-24 25-16,25-1 15,-1 25-15,-24 0 0,24 24 16,0 0-16,0 0 16,1 24-16,-25 25 15,24-25-15,0 24 0,0 1 16,-24 23-16,24-24 15,0 1-15,-24-1 0,25 1 16,-25-1-16,0 0 16,0-23-16,0-1 0,0 0 15,0 0-15,0 0 16,0 1-16,0-50 31,0 1-15,0-24-16,0 24 0,-25-25 15,25 25-15,-24-24 0,24 23 16,-24-23-16,0 24 16,0 24-16,0-24 0,-1 24 15,1-25-15,0 25 16,0 0-16,0 0 0,-1 0 16,1 25-16,24-1 15,24 0 16,1-24-31,-1 24 16,0-24 0,0 0-16,25 24 0,-25-24 15,0 0-15,0 0 16,0-24-16,0 24 0,1 0 16,-1-24-16,0 24 0,0-24 15</inkml:trace>
  <inkml:trace contextRef="#ctx0" brushRef="#br0" timeOffset="468">8878 1599 0,'25'0'78,"-25"24"-62,24-24-16,-24 24 15,0 1-15,24-1 0,-24 0 16,0 0-16,0 0 16,0 1-16,0-1 0,0 0 15,0 0-15,-24-24 0,24 24 16,-24-24-1,24-24 1,0 0-16,24 0 16,-24 0-1,24-25-15,-24 25 0,24-24 16,0 23-16,1 1 16,-1 0-16,0 0 0,0 0 15,0 24-15,0 24 16,1 0-16,-25 0 15,24 0-15,-24 25 0,24-25 16,-24 0-16,0 25 16,24-25-16,-24 24 0,0-24 15,0 1-15,0-1 0</inkml:trace>
  <inkml:trace contextRef="#ctx0" brushRef="#br0" timeOffset="876">9483 1647 0,'-24'0'0,"24"-24"0,-24 24 16,24-24-1,0 48 16,0 0-15,0 1-16,0-1 16,0 0-16,0 0 0,24 0 15,-24 1-15,0-1 16,0 0-16,24 0 0,-24 0 16,24-24-16,1 0 15,-1 0-15,0 0 16,0-24-16,0 24 15,0-24-15,-24-24 16,25 23-16,-25 1 0,24 0 16,-24-24-16,0 23 0,0 1 15,0 0 1</inkml:trace>
  <inkml:trace contextRef="#ctx0" brushRef="#br0" timeOffset="1338">9870 1454 0,'0'-24'0,"-24"0"15,24-1-15,-24 1 0,0 0 16,48 48 15,-24 0-31,0 25 16,24-25-16,-24 24 15,0 1-15,24 23 0,-24-23 16,0-1-16,0 0 16,0 1-16,0-25 0,0 24 15,0-23-15,0-1 16,0-48-1,0-1 1,24-23 0,-24 24-16,25 0 0,-1-25 15,0 25-15,0 0 0,0 0 16,25-1-16,-25 25 16,0 0-16,0 0 0,0 25 15,1-1-15,-25 0 16,24 24-16,-24-23 0,0-1 15,0 0-15,-24 0 0,-1 0 16,1 1-16,0-1 16,0-24-16,0 0 0,0 0 15,-1 0-15,1 0 16</inkml:trace>
  <inkml:trace contextRef="#ctx0" brushRef="#br0" timeOffset="1747">10306 1381 0,'24'0'16,"0"25"31,-24-1-47,0 0 15,24 24-15,-24-24 16,0 25-16,0-1 0,24 1 15,-24-1-15,0 0 16,25-23-16,-25 23 0,0-24 16,0 0-16,0 1 15,-25-25 1,25-25 0,0 1-16,0 0 15,0 0-15,0 0 0,0-25 16,25 25-16,-1 0 0,0 0 15,0-1-15,0 25 16,1 0-16,-1 0 0,0 0 16,0 25-16,0-1 15,0 0-15,1 0 0,-25 25 16,24-25-16,-24 0 0,0 0 16,0 0-16,0 1 15</inkml:trace>
  <inkml:trace contextRef="#ctx0" brushRef="#br0" timeOffset="2190">11056 1623 0,'0'-24'15,"-25"24"-15,25-24 0,-24 24 16,24-24-16,-24 24 15,0-25-15,0 25 16,-1 0 0,1 0-16,24 25 0,0-1 15,-24 0-15,24 0 0,-24 25 16,24-25-16,-24 24 16,24-24-16,0 25 0,0-25 15,0 0-15,0 0 16,0 1-16,24-25 15,0 0-15,0 0 0,0-25 16,1 25-16,-1-24 16,0 0-16,0-24 0,0 23 15,-24-23-15,25 24 0,-25 0 16,0-1-16,0 1 16,0 48-1,0 1 1,0-1-16,0 0 0,0 24 15,0-23-15,0-1 0,24 24 16,-24-24-16,0 1 16,24-25-16</inkml:trace>
  <inkml:trace contextRef="#ctx0" brushRef="#br0" timeOffset="2544">11225 1623 0,'0'-24'16,"0"0"-16,-24 0 16,24 48-1,24 0 1,-24 0-16,24 0 16,-24 1-16,24-1 15,0 24-15,1-24 0,-25 1 16,24 23-16,-24-24 0,24 0 15,-24 1 1,24-25-16,-24-25 31,0 1-31,0 0 0,24 0 16,-24-25-16,25 1 16,-25 0-16,24-1 0,-24 25 15,24 0-15,-24-25 0,24 49 16,-24 25 15</inkml:trace>
  <inkml:trace contextRef="#ctx0" brushRef="#br0" timeOffset="2887">11830 1333 0,'-25'-24'0,"1"0"0,24-1 16,-24 1-16,24 0 16,24 48-1,-24 0 1,0 25-16,0-25 0,0 24 15,24 25-15,-24-25 0,0 1 16,0 23-16,0-23 16,0-1-16,0 0 0,0 1 15,0-1-15,0-24 16,0 1-16,0-1 0,25 0 16,-1-24-1,0-24-15,0 24 16</inkml:trace>
  <inkml:trace contextRef="#ctx0" brushRef="#br0" timeOffset="4891">13644 1309 0,'0'-24'0,"-24"24"16,24-25-16,0 50 15,0-1 1</inkml:trace>
  <inkml:trace contextRef="#ctx0" brushRef="#br0" timeOffset="3341">12217 1696 0,'0'-24'16,"0"48"15,24-24-15,-24 24 15,24-24-31,0 0 16,0 0-16,1 0 15,-1-24-15,0 24 16,-24-24-16,0-1 16,-24 1-1,24 0-15,-24 24 0,-1-24 16,1 0-16,0 24 16,0 0-16,0 0 0,-25 0 15,25 0-15,24 24 0,-24 0 16,24 0-16,-24 0 15,24 1-15,0 23 0,0-24 16,24 0-16,-24 25 0,24-25 16,0 0-16,0 0 15,1 1-15,-1-1 0,0-24 16</inkml:trace>
  <inkml:trace contextRef="#ctx0" brushRef="#br0" timeOffset="3773">12628 1720 0,'0'-24'16,"0"0"-16,0-1 0,0 1 15,0 0-15,0 0 0,-24 24 16,24-24 0,-24 24-16,-1 0 15,25 24-15,-24-24 16,0 24-16,0 0 0,0 0 15,-1 1-15,25-1 0,-24 0 16,24 0-16,0 0 16,0 1-16,0-1 0,0 0 15,24 0-15,1-24 16,-1 0 0,0 0-16,0-24 15,0 0 1,1 0-16,-25-25 15,24 25-15,-24 0 16,0 0-16,0-1 0,24 25 16,-24-24-16,0 48 15,0 1 1,0-1-16,0 24 16,0-24-16,0 1 15,0 23-15,0-24 0,0 0 16,24 1-16</inkml:trace>
  <inkml:trace contextRef="#ctx0" brushRef="#br0" timeOffset="4116">12797 1623 0,'-24'0'15,"24"-24"-15,-24 0 0,0 0 16,48 48 15,0-24-31,-24 24 16,24 0-16,0 0 15,1 1-15,-1-1 0,0 0 16,0-24-16,-24 24 0,0 0 16,0 1-16,0-1 15,-24-24 16,24-24-31,0-1 16,0 1-16,0 0 0,0 0 16,0 0-16,24-1 15,-24 1-15,24 0 0,-24 0 16,25 0-16,-1 24 16,0 0-16</inkml:trace>
  <inkml:trace contextRef="#ctx0" brushRef="#br0" timeOffset="4547">13112 1623 0,'0'-24'16,"-24"24"-16,24-24 31,0 48-15,24-24-1,-24 24-15,0 0 0,0 1 16,24-1-16,-24 0 16,0 0-16,0 0 0,0 1 15,0-1-15,0 0 16,0 0-16,0-48 31,24 0-15,-24 0-16,0-25 15,24 25-15,-24-24 16,24-1-16,1 25 0,-25 0 16,24 0-16,-24-1 0,24 25 15,0 25 1,-24-1-16,24 24 16,-24-24-16,0 1 15,25 23-15,-25-24 0,0 25 16,24-25-16,-24 0 0,0 0 15,24-24-15,-24 24 16</inkml:trace>
  <inkml:trace contextRef="#ctx0" brushRef="#br0" timeOffset="4740">13523 1575 0,'0'-24'15,"0"-1"-15,24 25 0,-24 25 47,0-1-47,0 0 0,0 0 16,0 0-16,0 25 15,0-25-15,0 0 0,0 25 16,24-25-16,-24 0 0,0 0 16</inkml:trace>
  <inkml:trace contextRef="#ctx0" brushRef="#br0" timeOffset="5747">13741 1551 0,'0'-25'16,"24"25"-16,-24-24 31,0 48-16,0 1-15,24-1 16,-24 0-16,0 0 16,0 0-16,0 1 0,24-1 15,-24 24-15,0-24 0,0 1 16,0-1 0,24-48 15,-24-1-16,25 1-15,-25 0 16,24 0-16,-24 0 16,24 24-16,0 24 31,-24 0-31,0 0 16,24 0-1,-24 1-15,0-1 0,25-24 16,-1 24-16,24-24 15,-24 0-15,1 0 16,-1 0-16,24-24 0,-24 24 16,25-24-16,-25-1 0,24 1 15,-24-24-15,1 24 16,-1-1-16,-24 1 0,0 0 16,0 0-16,-24 24 15,-1 0-15,1 0 0,0 0 16,-24 24-16,23 0 0,-23 0 15,24 1-15,0-1 16,24 0-16,0 0 0,0 0 16,0 25-1,24-49-15,0 24 0,0-24 16,0 0-16,1 0 0,-1 0 16,0-24-16,0 24 15,0-24-15,1-1 16,-1 1-16,0 0 15,-24 48 1,0 25 0,-24-25-16,24 24 15,-24 25-15,24-1 0,0 1 16,-25-1-16,25 1 16,0 0-16,0-25 0,0 25 15,-24-25-15,24 0 0,0-24 16,0 1-16,-24-25 15,24-25 1,0-23-16,0 0 0,24-25 16,25 1-16,-1-25 15,0 0-15,25 0 0,0 25 16,-1-1-16,1 1 16,-1 47-16,-23 1 0,-25 24 15</inkml:trace>
  <inkml:trace contextRef="#ctx0" brushRef="#br0" timeOffset="6475">10862 2422 0,'0'-25'15,"-24"25"-15,24-24 0,0 0 16,-24 0-16,24 0 16,-25-1-1,1 25-15,0 0 0,0 0 16,0 25-16,-1-25 15,1 24-15,0-24 0,24 24 16,-24-24-16,24 24 0,0 0 16,24-24-16,-24 25 15,24-1-15,0 0 0,25-24 16,-1 24-16,1 0 16,-1 0-16,-24 1 0,25-25 15,-25 24-15,-24 0 0,0 0 16,0 0-16,-24-24 15,-1 25-15,-23-25 0,0 24 16,-1-24-16,1 0 16,-1 0-16,1 0 0,24 0 15,0-24-15,24-1 16,0 1-16</inkml:trace>
  <inkml:trace contextRef="#ctx0" brushRef="#br0" timeOffset="6851">11152 2542 0,'0'25'47,"24"-25"-32,1 0 1,-1 24-1,0-24-15,0 0 16,0 0-16,1-24 16,-1 24-16,0 0 0,-24-25 15,24 25-15,-24-24 16,0 0-16,-24 24 16,0-24-16,0 24 15,-1-24-15,1 24 0,0 0 16,0 0-16,0 24 0,-1 0 15,1-24-15,24 24 16,0 0-16,-24 25 0,24-25 16,0 0-16,24 0 15,0 1-15,1-1 0,-1 0 16,24 0-16,-24-24 0</inkml:trace>
  <inkml:trace contextRef="#ctx0" brushRef="#br0" timeOffset="7182">11588 2542 0,'-24'-48'0,"24"24"16,-25 24-16,25-24 15,-24 24-15,48 0 32,-24 24-32,25 0 15,-1 0-15,0 0 16,0 1-16,0-1 15,-24 0-15,24 0 0,-24 0 16,0 1-16,-24-25 31,0-25-15,24 1 0,0 0-16,0 0 15,0 0-15,0-1 0,24 1 16,0 0-16,1 24 15,-1-24-15,0 24 16,0 0-16,0 0 16</inkml:trace>
  <inkml:trace contextRef="#ctx0" brushRef="#br0" timeOffset="7873">12120 2446 0,'-24'0'15,"48"24"48,-24 0-63,0 0 15,0 0-15,0 1 0,0-1 16,0 0-16,24 0 16,-24 0-16,0 1 15</inkml:trace>
  <inkml:trace contextRef="#ctx0" brushRef="#br0" timeOffset="8040">12192 2325 0,'0'-24'0,"-24"24"0,0 0 15</inkml:trace>
  <inkml:trace contextRef="#ctx0" brushRef="#br0" timeOffset="8712">12483 2542 0,'-24'0'16,"24"-24"-16,24 0 47,0 24-31,0 0-1,0 0-15,1 0 16,-1 0-1,-24-24 1,-24 24 0,24-24-1,-25 24-15,25-24 16,-24 24-16,0 0 0,0 0 16,-25 0-16,25 0 15,0 24-15,0-24 0,24 24 16,-24 0-16,24 0 15,0 0-15,24 1 16,-24-1-16,24 0 0,0 0 16,0-24-16,25 24 15,-25-24-15,24 0 0,-23 0 16,23 0-16,0-24 0,1 24 16,-25-24-16,24 0 15,1 0-15,-25-1 0,0 1 16,0 0-16,-24 0 15,24 0-15,-24 0 0,0-1 16,0 1 0,-24 24-1,24 24-15,-24-24 16,24 25-16,-24-1 16,0 0-16,24 0 15,0 0-15,24 0 0,0 1 16,-24-1-16,24 0 15,0 0-15,1 0 0,-1 1 16,0-1-16,-24 0 16,-24-24-16,-25 0 15,1 0-15,-25 0 0</inkml:trace>
  <inkml:trace contextRef="#ctx0" brushRef="#br0" timeOffset="11448">7741 994 0,'25'-24'0,"-25"0"15,24 24 1,-24 24-1,0 0 1,0 0-16,0 1 16,0 23-16,24 25 0,-24-25 15,0 49-15,0 0 0,0-1 16,0 25-16,0-24 16,0 24-16,0 0 0,0-24 15,0-1-15,0 1 0,0 0 16,0 0-16,0-25 15,-24 1-15,24-1 0,0 1 16,0-25-16,0 1 16,0-1-16,0 1 0,24-1 15,-24-24-15,0 24 16,0-23-16,0-1 0,24-24 16,-24 24-16,0 0 31,24-24-16,-24 24 1,25-24-16,-1 0 16,0 0-16,0 25 0,25-25 15,-1 0-15,0 0 16,1 0-16,23 0 0,-23 0 16,23 0-16,1 24 0,24-24 15,-1 0-15,1 0 16,0 0-16,24 24 0,-24-24 15,48 0-15,-24 0 16,24 24-16,0-24 0,0 0 16,0 24-16,25-24 0,-1 0 15,0 25-15,1-25 16,-1 0-16,-24 24 0,24-24 16,1 0-16,-25 24 15,0-24-15,0 24 0,24-24 16,-23 24-16,-1-24 0,-24 0 15,24 25-15,0-25 16,-24 24-16,0-24 0,-24 0 16,24 24-16,-25-24 15,1 0-15,0 0 0,-25 24 16,25-24-16,0 0 0,-24 0 16,23 0-16,-23 0 15,24 0-15,-25 24 0,1-24 16,-1 0-16,1 0 15,-25 0-15,25 0 0,-25 24 16,1-24-16,-1 0 0,0 0 16,1 0-16,-1-24 15,1 24-15,23 0 0,-24-24 16,25 24-16,0 0 16,-25-24-16,0 24 0,1 0 15,-1 0-15,-24-24 0,1 24 16,-1 0-1,-24-24 17,0-1-32,0 1 15,24 24-15,-24-24 16,0 0-16,0 0 16,0-1-16,0-23 0,0 0 15,0-1-15,24 1 0,-24-1 16,0-23-16,0 24 15,0-25-15,0 0 0,0 1 16,24-1-16,-24-24 16,0 25-16,0-1 0,24-23 15,-24 23-15,25-24 16,-25 25-16,24-1 0,-24-24 16,0 25-16,24 23 0,-24-23 15,0 23-15,0-23 16,-24 23-16,24 1 0,-24 24 15,24-24-15,-25 23 16,25-23-16,-24 24 0,24 0 16,0-1-16,-24 25 0,24-24 15,0 0 1,0 0-16,-24 0 31,24-1 16,-24 25-16,0 0-15,-1-24-16,1 24 16,0 0-16,-24 0 15,-1-24-15,-23 24 0,-1 0 16,0-24-16,-23 24 15,-1 0-15,-24 0 0,24 0 16,-24 0-16,0 0 0,0-24 16,0 24-16,0 0 15,1 0-15,-1 0 0,24 0 16,-24-25-16,0 25 0,0 0 16,0-24-16,0 24 15,0 0-15,0 0 0,0-24 16,0 24-16,0 0 15,0-24-15,0 24 0,0 0 16,25 0-16,-1 0 0,0-24 16,0 24-16,25 0 15,-25 0-15,24 0 0,1 0 16,-25 0-16,25 0 16,-1 0-16,0 0 0,-23 0 15,23 0-15,1 0 0,-1 24 16,0-24-16,1 0 15,23 0-15,-23 0 0,23 0 16,-23 0-16,24 0 16,-25 0-16,25 0 0,-1 0 15,1-24-15,-1 24 0,1 0 16,0 0-16,23 0 16,-23 0-16,0-24 0,24 24 15,-25 0-15,1 0 16,24 0-16,-25 0 0,1 0 15,-1 0-15,1 0 0,0 0 16,-1 0-16,-23 0 16,23 0-16,-23 0 0,23 0 15,1 0-15,-25 0 16,49 0-16,-24 0 0,-1 0 16,25 0-16,0 0 0,0 0 15,0 0-15,0 0 16,-1 0-16,1 0 15,0 0-15,0 0 16,0 0-16,-25 0 0,25 0 16,0 0-16,0 0 0,-1 24 15,1-24-15,0 0 16,0 0-16,0 0 0,-1 0 16,1 0-16,0 0 15,0 0 1,0 0-1,0 0-15,-1 0 16,1 0 0,0 24-1,0-24 1,0 24 78</inkml:trace>
  <inkml:trace contextRef="#ctx0" brushRef="#br0" timeOffset="115190">8636 3317 0,'-24'0'140,"24"24"-140,-24 0 16,0 0 0,24 0-16,-24 1 15,24-1-15,-24 0 0,24 0 16,-25 0-16,25 0 16,-24 1-16,24-1 15,0-48 48</inkml:trace>
  <inkml:trace contextRef="#ctx0" brushRef="#br0" timeOffset="115706">8661 3317 0,'0'24'47,"0"0"-16,0 0-15,24-24-16,-24 24 0,24 1 16,-24-1-16,24 24 15,-24-24-15,24 0 0,1 1 16,-25 23-16,24-24 16,-24 0-16,24 1 0,0-1 15,-24 0-15,0 0 0,24-24 16,-24 24-16,25-24 15,-25-24 17,0 0-17</inkml:trace>
  <inkml:trace contextRef="#ctx0" brushRef="#br0" timeOffset="-7985">1379 1212 0,'25'0'0,"-1"0"15,-24-24 1,24 24-16,-48 0 31,0 0-15,-1 0 15,25 24-31,-24-24 16,0 24-16,24 0 15,-24 1-15,0-1 16,-1 0-16,1 24 0,24 1 16,-24-25-16,0 24 0,24 1 15,0-25-15,0 24 16,0-24-16,0 1 0,24-1 16,0 0-16,0-24 15,1 24-15,-1-24 0,0 24 16,0-24-16,25 0 0,-1 0 15,-24-24-15,24 24 16,1-24-16,-1 0 0,1 0 16,-1-1-16,0 1 0,-23-24 15,-1 24-15,0-25 16,0 25-16,0-24 0,-24 24 16,0-25-16,0 25 15,0 0-15,-24 0 0,0-1 16,0 1-16,24 0 15,-24 24-15,-1 0 0,1-24 16,0 24-16,0 0 0,0 0 16,-1 0-16,1 0 15,0 0-15,0 0 0,0 0 16,-1 24 0,1-24-16,24 24 15,-24-24-15,24 24 16</inkml:trace>
  <inkml:trace contextRef="#ctx0" brushRef="#br0" timeOffset="-7183">1428 1744 0,'0'24'32,"0"1"-17,0-1 1,-24 0-16,24 0 0,-25 25 15,25-25-15,0 0 0,-24 24 16,24-24-16,-24 1 16,24-1-16,-24 0 0,0 0 15,24 25-15,-25-49 0,25 24 16,-24 0-16,24 0 16,0 0-1,-24-24-15,48 0 31,0 0 1,1 0-17,-1 0 1,0 0-16,24 0 0,-23 25 16,23-25-16,-24 0 15,24 0-15,-23 0 0,23 24 16,-24-24-16,25 0 0,-25 0 15,0 0-15,0 0 16,0 0-16,1 0 16,-25-24-16,24 24 15,-24-25-15,0 1 16,0 0-16,0-24 16,0 23-16,0 1 15,0 0-15,0-24 0,-24 23 16,24 1-16,0-24 0,-25 24 15,25 0-15,0-1 16,-24 25-16,24-24 0,-24 0 16,0 0-1,24 0-15,-24 24 0,24-25 16,-25 25-16,25-24 16,-24 24-1</inkml:trace>
  <inkml:trace contextRef="#ctx0" brushRef="#br0" timeOffset="-4732">2661 1696 0,'0'24'78,"25"-24"-78,-1 0 31,0 0-31,-24 24 0,24-24 16,0 0-16,1 0 15,-1 24-15,24-24 0,-24 0 16,25 0-16,-25 0 16,24 25-16,25-25 0,-25 0 15,25 0-15,-1 0 0,1 0 16,0 0-16,-1 0 15,1 0-15,23 0 0,-23 0 16,24 0-16,-25 0 0,25 0 16,-24 0-16,-1 0 15,1 0-15,-25 0 0,25 0 16,-25 0-16,25 0 16,-25 24-16,0-24 0,1 0 15,23 0-15,-23 0 0,-1 0 16,25 0-16,-1 0 15,1 0-15,-1 0 0,1 0 16,0 0-16,-1 0 16,-23 0-16,23 0 0,-23 0 15,23 0-15,-24 0 0,1 0 16,23 0-16,-23 0 16,-1 0-16,1 0 0,-1 0 15,0 0-15,1 0 16,-1 0-16,0 0 0,1 0 15,-1 0-15,-24 0 0,25 0 16,-1 0-16,1 0 16,-25 0-16,24 0 0,-24 24 15,1-24-15,23 0 0,-24 0 16,0 0-16,25 0 16,-25 0-16,0 0 0,0 0 15,0 0 1,1 0-16,-1 0 47,0 0-16</inkml:trace>
  <inkml:trace contextRef="#ctx0" brushRef="#br0" timeOffset="-4042">6653 1599 0,'-24'0'31,"48"0"16,-24 24-31,24-24-1,0 24 1,0 1 15,1-1-31,-25 0 16,24-24 0,0 24-16,0-24 15,-24 24-15,24 1 31,-24-1 1,0 0-1,-24-24-15,24 24-16,-24-24 0,24 24 15,-24 1 1,0-1-16,24 0 15,-25-24 17,25 24-32,0 0 31</inkml:trace>
  <inkml:trace contextRef="#ctx0" brushRef="#br0" timeOffset="79454">1524 922 0,'25'0'0,"-25"-24"16,24 24-16,-24-25 15,0 1 1,-24 24 31,-1 0-16,1 0-31,0 0 16,-24 0-16,24 0 0,-25 0 15,25 0-15,-24 0 16,-1 24-16,1-24 0,-1 25 15,1-25-15,0 24 16,-1 0-16,25-24 0,0 24 16,0 0-16,0 0 0,-1 1 15,1-1-15,0 0 16,0 0-16,0 0 0,-1 25 16,1-25-16,24 24 15,-24-23-15,0 23 0,24 0 16,-24 1-16,24 23 15,0-23-15,-25-1 0,25 25 16,-24-25-16,24 0 0,0 25 16,0-25-16,-24 1 15,24-1-15,0 0 0,0 1 16,24-1-16,-24-24 0,0 25 16,24-1-16,1-24 15,-25 25-15,24-1 0,0-24 16,0 25-16,-24-25 15,24 24-15,25-24 0,-25 25 16,0-25-16,0 0 0,1 0 16,23 1-16,-24-1 15,24 0-15,1 0 0,-1 0 16,1-24-16,-1 25 16,0-25-16,25 0 0,-25 0 15,1 0-15,-1 0 0,25 0 16,-25 0-16,25 0 15,-1-25-15,1 1 0,-1 0 16,-23 0-16,23 0 16,1-1-16,-25 1 0,25 0 15,-25 0-15,1-25 0,-25 25 16,24 0-16,-24 0 16,1-24-16,-1 23 0,0-23 15,0 24-15,0-25 16,-24 1-16,24 0 0,1-1 15,-1 1-15,0-1 0,0 1 16,0 0-16,1-1 16,-25 1-16,24 24 0,-24-25 15,24 25-15,-24-24 16,0 24-16,0-25 0,-24 1 16,0-1-16,24 1 0,-25 0 15,1-25-15,0 25 16,0-1-16,0 1 0,-1 0 15,1 23-15,0-23 16,-24 24-16,24 0 0,-1-1 16,1 25-16,-24-24 0,24 0 15,-25 24-15,25-24 16,0 0-16,-25 24 0,25-24 16,0 24-16,-24-25 15,23 1-15,1 24 0,0 0 16,0-24-16,0 24 0,0 0 15,-1-24-15,1 24 16,-24 0-16,24 0 0,-1-24 16,-23 24-16,24 0 15,0 0-15,-1-25 0,-23 25 16,24 0-16,0 0 0,-1 0 16,1-24-1,0 24-15,0 0 0,0 0 16,0 0-16,-1 0 15,1 0-15,0 0 16,0 24-16,0-24 16,-1 0-16,25 25 15,-24-25-15</inkml:trace>
  <inkml:trace contextRef="#ctx0" brushRef="#br0" timeOffset="81002">1307 2978 0,'0'-24'16,"24"24"0,-24-24 15,24 24-15,-24-25 15,-24 25-31,24 25 31,0-1-15,0 0-16,0 0 15,0 24-15,0-23 16,0 23-16,0 0 0,0 1 16,24-1-16,-24 25 0,0-1 15,0 1-15,24-1 16,-24 1-16,0-25 0,0 25 15,0 0-15,0-1 0,0-23 16,25 23-16,-25-24 16,0 1-16,0-1 0,0 1 15,0 23-15,0-48 16,24 25-16,-24-1 0,0 1 16,0-1-16,0 0 15,0-24-15,0 25 0,0-1 16,-24-24-16,24 25 0,0-25 15,0 24-15,0-23 16,0 23-16,0-24 0,0 25 16,-25-25-16,25 0 15,0 24-15,0-24 0,0 1 16,0-1-16,0 0 0,0 0 16,0 0-16,0 1 15,0-1-15,0 0 16,25 0-16,-25 0 15,0 1-15,0-1 16,24 0-16,-24 0 16,0 0-1,-24-24 17,24-24-17,-25 24-15</inkml:trace>
  <inkml:trace contextRef="#ctx0" brushRef="#br0" timeOffset="81278">1113 5276 0,'-24'0'16,"0"0"-1,48 24 1,0-24 0,0 24-16,1-24 15,-1 25-15,0-1 0,0-24 16,0 24-16,1 0 16,-1 0-16,0-24 0,-24 25 15,24-1-15,0-24 16,1 24-16</inkml:trace>
  <inkml:trace contextRef="#ctx0" brushRef="#br0" timeOffset="81554">1742 5252 0,'-24'0'47,"24"24"-31,-24-24-16,0 24 15,24 0 1,-25 1-16,1-1 0,-24 0 16,24 0-16,-25 0 0,25 1 15,0-1-15,-24 0 16,23 0-16,1-24 0,0 24 15</inkml:trace>
  <inkml:trace contextRef="#ctx0" brushRef="#br0" timeOffset="82454">1113 6365 0,'24'-25'0,"-24"1"0,0 0 15,0 0-15,0 0 0,-24-1 16,0 1 0,0 24-16,0 0 15,-1 0-15,1 24 0,0 1 16,-24-1-16,24 24 15,-25 1-15,25-1 0,-24 0 16,23 25-16,1-1 16,0-23-16,0 23 0,24 1 15,0-25-15,24 25 16,0-25-16,0 1 0,25-25 16,-1 0-16,1 0 0,-1 0 15,0-24-15,25 0 16,-25 0-16,1 0 0,-1-24 15,0 0-15,-23 0 16,-1 0-16,0 0 0,-24-25 16,0 25-16,0-24 0,-24 23 15,0 1-15,-1 0 16,1 0-16,0 24 0,-24-24 16,23 24-16,1 0 0,0 0 15,0 0-15,24 24 16,-24-24-16,48 0 15,0 0 1,24-24-16,1 24 16,-1 0-16,1-25 15,-1 25-15,25-24 0,-49 24 16,24 0-16,-24 0 0,0 0 16,1 0-16,-25 24 15,0 1-15,0-1 16,0 0-16,0 0 0,0 0 15,0 1-15,0 23 16,0-24-16,0 0 0,24 25 16,-24-25-1,24-24-15</inkml:trace>
  <inkml:trace contextRef="#ctx0" brushRef="#br0" timeOffset="82868">1960 6703 0,'0'-24'0,"-24"24"47,0 24-31,24 0-16,-25-24 15,25 25-15,-24 23 0,24-24 16,-24 0-16,24 1 16,0-1-16,0 0 0,24 0 15,0 0-15,1 1 16,23-25-16,-24 0 16,24 0-16,-23-25 0,23 25 15,-24-24-15,0 0 16,1 0-16,-25 0 0,0-25 15,0 25-15,-25 0 0,1-25 16,0 25-16,-24 24 16,-1-24-16,25 24 0,-24 0 15,24 24-15,-1-24 16,1 24-16,24 1 16,0-1-16</inkml:trace>
  <inkml:trace contextRef="#ctx0" brushRef="#br0" timeOffset="83281">2565 6679 0,'0'-24'0,"24"24"0,-24-24 15,0-1 1,-24 1-16,-1 24 15,1 0 1,0 0-16,-24 24 0,24-24 16,-1 25-16,1-1 0,0 24 15,0-24-15,0 1 16,24 23-16,0-24 0,24 25 16,0-25-16,0 0 15,0 0-15,25 0 0,-1-24 16,-24 0-16,25 0 15,-1 0-15,0-24 0,-23 0 16,-1 0-16,0 0 0,0-25 16,-24 1-16,0 24 15,0-25-15,-24 25 0,0-24 16,0 48-16,-1-25 0,1 25 16,-24 0-16,24 25 15,-1-1-15,1 0 0,0 0 16,24 0-16,0 1 15,0-1-15</inkml:trace>
  <inkml:trace contextRef="#ctx0" brushRef="#br0" timeOffset="83883">3073 6679 0,'0'-24'15,"0"0"1,0-1 0,0 1-16,-25 0 15,1 24-15,0 0 0,0 0 16,0 0-16,0 0 16,-1 0-16,1 0 0,24 24 15,0 0-15,-24 1 16,24-1-16,0 0 0,0 0 15,0 0-15,24 1 0,-24-1 16,24 0-16,1 0 16,-25 0-16,24-24 0,0 25 15,0-25-15,0-25 16,0 25-16,-24-24 16,25 0-16,-25 0 15,0 0-15,24-1 16,-24 1-16,0 48 15,0 1 1,0-1-16,24 0 0,-24 24 16,0 1-16,24 23 0,-24-23 15,24 23-15,-24 1 16,0-25-16,25 1 0,-25-1 16,0 0-16,-25-23 0,1-1 15,0 0-15,0-24 16,0-24-16,-25 0 0,25-1 15,-24-23-15,24 24 16,-1-49-16,1 25 0,24-1 16,0 1-16,0 24 0,0 0 15,24 0-15,1-1 16,23 25-16,-24 0 0,24 0 16,1 0-16,-25 0 15,24 0-15,-23 0 0</inkml:trace>
  <inkml:trace contextRef="#ctx0" brushRef="#br0" timeOffset="84122">3339 6365 0,'0'-25'16,"0"1"-16,0 0 15,0 48 16,0 0-15,0 1-16,24 23 0,-24-24 16,24 49-16,-24-25 15,0 0-15,24 25 0,-24-25 16,0 1-16,0-1 16,0 1-16,25-1 0,-25-24 15</inkml:trace>
  <inkml:trace contextRef="#ctx0" brushRef="#br0" timeOffset="84507">3581 6679 0,'24'0'16,"0"0"0,-24 24-1,24-24 1,0 0-16,1 0 15,-1 0-15,0 24 0,0-24 16,0 0-16,1 0 16,-1 0-16,0 0 0,-24-24 15,24 24-15,-24-24 0,24 24 16,-24-24-16,0 0 16,0-1-16,0 1 0,0 0 15,-24 0-15,24 0 16,-24 0-16,0 24 0,-25 0 15,25 24-15,-24 0 0,24 0 16,-1 0-16,1 25 16,0-1-16,24-24 0,0 25 15,24-1-15,-24-24 16,49 25-16,-25-25 0,24 0 16,1-24-16,-1 0 0,0 0 15,1 0-15</inkml:trace>
  <inkml:trace contextRef="#ctx0" brushRef="#br0" timeOffset="86720">73 6195 0,'0'-24'0,"0"0"0,0 0 15,24 24 1,-24-25-16,24 25 15,1 0 1,-1 0 31,-24 25-31,0-1-16,0 0 0,24 24 15,-24 1-15,24 23 16,-24 1-16,24 0 0,1 23 15,-25-23-15,0 24 0,24-1 16,-24-23-16,0 24 16,0-25-16,0 1 0,0-1 15,0 1-15,0-25 16,0 25-16,24-25 0,-24 1 16,0-1-16,0-24 0,0 0 15,0 1-15,0-1 16,0 0-16,0 0 15,0 0 1,0 1 0,0-1-1,0 0 1,0 0-16,0 0 0,0 1 16,24-25-1,-24 24-15,0 0 16,24-24-16,1 0 15,-1 0 1,0 0-16,0 0 0,0 0 16,25 0-16,-25 0 15,24 0-15,25-24 0,-25 24 16,1 0-16,23-24 0,1 24 16,23 0-16,1-25 15,0 25-15,0-24 0,0 0 16,23 24-16,1-24 15,-24 24-15,24 0 0,0-24 16,-24 24-16,24 0 0,-24 0 16,24 0-16,-25-25 15,25 25-15,-24 0 0,24 0 16,-24 0-16,24 0 16,-25-24-16,25 24 0,-24 0 15,24 0-15,-24 0 0,-25 0 16,25 0-16,-24 0 15,-1 0-15,1 0 0,-1-24 16,-23 24-16,23 0 16,-23 0-16,-25 0 0,24-24 15,-23 24-15,-1 0 0,0 0 16,0-24 0,0 24-1,-24-25 1,25 25-1,-25-24-15,24 0 32,-24 0-32,0 0 15,0 0 1,0-1-16,0 1 0,0 0 16,0-24-16,0-1 0,0 25 15,0-49-15,0 25 16,0 0-16,0-25 0,0 25 15,0-25-15,0 1 16,0-25-16,0 24 0,0-24 16,0 25-16,0-25 0,0 25 15,0-25-15,-24 24 16,24 1-16,0 23 0,0 1 16,0 0-16,-25-1 0,25 25 15,0 0-15,0 0 16,-24 24-16,24-25 0,-24 1 15,24 0 1,-24 24 0,24-24-1,-24 24 1,24-24-16,0-1 62,-25 25-46,1 0 0,0 0-1,0 0-15,0 0 0,-1 0 16,-23 0-16,0 0 0,-1 25 16,-23-25-16,-1 0 15,1 0-15,-25 0 0,24 24 16,-24-24-16,-23 0 15,23 0-15,0 24 0,-24-24 16,0 0-16,24 0 0,-24 24 16,25-24-16,-25 0 15,24 0-15,0 0 0,0 0 16,1 0-16,-1 0 16,0 24-16,25-24 0,-25 0 15,24 0-15,-24 0 0,25 25 16,-25-25-16,25 0 15,-25 0-15,24 24 0,1-24 16,-1 0-16,0 0 16,1 0-16,24 0 0,-1 0 15,-23 24-15,23-24 0,1 0 16,-1 0-16,-23 0 16,23 0-16,1 0 0,0 0 15,-25 0-15,25 24 16,-1-24-16,1 0 0,24 0 15,-25 24-15,25-24 0,0 0 16,0 0-16,0 0 16,-1 0 46,1 0-46,48 0 46</inkml:trace>
  <inkml:trace contextRef="#ctx0" brushRef="#br0" timeOffset="87668">194 5929 0,'0'24'47,"24"1"47,-24-1-63,0 0-31,0 0 15,0 0 1,0 0 0</inkml:trace>
  <inkml:trace contextRef="#ctx0" brushRef="#br0" timeOffset="97862">3290 8469 0,'0'-24'0,"-24"24"15,24 24 48,24-24-63,-24 24 0,0 1 16,0-1-1,0 0-15,0 0 0,25 0 16,-25 0-16,0 1 0,0-1 15,0 0-15,0 0 16,0-48 15,0 0-15,0 0-16,0-1 16,0 1-16,0-24 15,24 24-15,-24-25 0,0 1 16,24 24-16,-24-25 15,0 25-15,0 0 0,24 0 16,0 24-16,1 24 16,-25 0-1,24 0-15,0 1 0,-24-1 16,24 0-16,0 0 16,-24 0-16,24 1 0,-24-1 15,25 0-15,-25 0 16,0 0-1,0-48 17,-25 24-32,25-24 0,0 0 15,0-25-15,0 25 16,25 0-16,-25-24 16,24 23-16,0 1 0,-24 0 15,24 24-15,0 0 16,1 0-16,-1 0 15,0 24-15,-24 0 0,24-24 16,-24 25-16,24-1 16,-24 24-16,0-24 0,25 1 15,-25-1-15,0 0 16,24 0-16,-24 0 0,0 0 16</inkml:trace>
  <inkml:trace contextRef="#ctx0" brushRef="#br0" timeOffset="98367">4210 8155 0,'0'-25'15,"-25"25"17,1 0-17,0 0 1,0 25-16,0-25 0,-1 24 16,1-24-16,24 24 15,-24-24-15,24 24 0,-24 0 16,24 1-1,0-1-15,24 0 16,0 0-16,0-24 16,1 24-16,-1-24 15,0 25-15,0-1 16,0-24-16,1 0 0,-1 24 16,0 0-1,-24 0-15,0 1 16,-24-1-1,0 0-15,-1 0 16,1-24-16,0 0 0,0 24 16,0-24-16,-1 0 15,1-24 1,24 0 0,-24 24-16</inkml:trace>
  <inkml:trace contextRef="#ctx0" brushRef="#br0" timeOffset="94443">1016 8397 0,'-24'24'16,"0"-24"-1,24 24 1,-24 0-16,0 0 16,24 1-16,0-1 15,-24 0 1,24 0-16,0 24 0,0-23 15,-25 23-15,25-24 16,0 0-16,0 25 0,25-25 16,-25 0-16,24 0 0,0 1 15,0-25-15,24 0 16,1 0-16,-1 0 0,1-25 16,-1 25-16,0-24 0,1 0 15,-25 0-15,24 0 16,-23 24-16,-25-25 0,0-23 15,0 24-15,0 0 16,-25-1-16,1 1 0,0 0 16,-24 0-16,23 24 15,1-24-15,0 24 0,-24-24 16,23 24-16,1 0 0,-24 0 16,24 0-1,-1 0-15,1 0 0,0 0 16</inkml:trace>
  <inkml:trace contextRef="#ctx0" brushRef="#br0" timeOffset="94851">1524 8397 0,'0'24'0,"-24"-24"15,48 0 17,1 0-17,-1 0-15,0 0 16,0 0-16,25 0 0,-25 0 15,0 0-15,24 0 0,-23 0 16,-1 0-16,0 0 16,0 0-16,-48 0 31</inkml:trace>
  <inkml:trace contextRef="#ctx0" brushRef="#br0" timeOffset="95173">1718 8372 0,'0'25'16,"24"-25"15,-24 24-15,24 0-1,-24 0 1,0 0-16,0 1 0,25-1 16,-25 24-16,0-24 15,0 0-15,0 25 0,0-25 16,24 0-16,-24 0 0,0 1 16,0-1-1,24-24-15,-24 24 0</inkml:trace>
  <inkml:trace contextRef="#ctx0" brushRef="#br0" timeOffset="95936">2153 8445 0,'0'24'31,"25"-24"-15,-25 24-1,0 1-15,24-1 16,-24 0-16,24 0 16,-24 0-16,0 0 0,24 25 15,-24-25-15,0 0 16,24 0-16,-24 1 0,0-1 16,0 0-16,0-48 31,-24 0-16,24-1-15,0-23 0,0 24 16,-24-25-16,24 1 16,-24 24-16,24-24 0,0-1 15,0 25-15,0 0 16,0 0-16,0-1 0,24 1 16,0 24-16,0 0 15,-24-24-15,25 24 16,-1 0-16,24 0 0,-24 0 15,1 0-15,-1 24 16,0-24-16,0 24 16,0 1-1,-24-1-15,0 0 16,-24 0-16,0 0 16,0-24-16,0 25 15,-1-25-15,1 0 0,0 24 16,0-24-16,0 0 15,-1 0-15,1 0 16</inkml:trace>
  <inkml:trace contextRef="#ctx0" brushRef="#br0" timeOffset="96992">2855 8711 0,'0'24'47,"0"0"-31,0 1-1,0-1-15,0 0 0,0 0 16,0 0-16,-24 25 16,24-25-16,0 0 0</inkml:trace>
  <inkml:trace contextRef="#ctx0" brushRef="#br0" timeOffset="101342">339 8130 0,'24'-24'0,"1"24"15,-25 24 32,-25-24-31,25 25-1,-24-1-15,24 0 16,-24 0-16,24 0 0,-24 1 16,24-1-16,-24 24 15,-1-24-15,25 1 0,-24-1 16</inkml:trace>
  <inkml:trace contextRef="#ctx0" brushRef="#br0" timeOffset="101553">460 8832 0,'0'24'16,"0"0"-1,24-24 1,-24 25-1,0-1-15,24 0 16</inkml:trace>
  <inkml:trace contextRef="#ctx0" brushRef="#br0" timeOffset="101757">775 9146 0,'24'0'0,"0"25"47,-24-1-32,24-24-15,-24 24 16,24-24-16,-24 24 0,25 0 16,-1-24-16,-24 25 0,24-1 15,0-24-15</inkml:trace>
  <inkml:trace contextRef="#ctx0" brushRef="#br0" timeOffset="101920">1549 9388 0,'0'25'16,"24"-25"-1,0 0 1,0 0-16,0-25 15,25 25-15,-25 0 16</inkml:trace>
  <inkml:trace contextRef="#ctx0" brushRef="#br0" timeOffset="102086">2395 9364 0,'25'0'0,"-1"-24"15,24 24-15,-24 0 0,25 0 16,-1-24-16,0 24 0,1-24 16,23 24-16,1-25 15,-25 25-15,25-24 0</inkml:trace>
  <inkml:trace contextRef="#ctx0" brushRef="#br0" timeOffset="102195">3484 9195 0,'24'-24'16,"0"24"-16</inkml:trace>
  <inkml:trace contextRef="#ctx0" brushRef="#br0" timeOffset="102548">3968 9074 0,'24'0'15,"0"0"-15,-24-24 0,24 24 16,0 0 0,1 0-16,-1-24 15,0 24 1,0 0-16,0 0 0,1 0 16,-1-25-16,24 25 0,-24 0 15,1-24-15,-1 24 16,0 0-16,0 0 0,0-24 15,1 24-15,-1-24 16,0 0 15,0 24-15,0 0-16,0-25 16,1 1-1,-1 0-15,0 24 16,-24-24-16,24 0 15,0-1 1,-24 1-16</inkml:trace>
  <inkml:trace contextRef="#ctx0" brushRef="#br0" timeOffset="102741">4766 8614 0,'0'-24'0,"0"0"16,0 0-1,-24 0-15,24-1 16,0 1-16,-24 0 0,24 0 15,0 0-15,0-1 16,0 1-16,0 0 16,0 0-16,0 0 15,0-1-15,0 1 0,0 0 16,-25 0-16,25 0 0,-24-1 16,24-23-16</inkml:trace>
  <inkml:trace contextRef="#ctx0" brushRef="#br0" timeOffset="116754">4718 6123 0,'0'24'31,"0"0"0,0 0-15,0 0-1,0 1-15,-25-1 16,25 0-16,-24 0 0,0-24 16,0 49-16,24-25 15,-24 0-15,-1-24 0,1 24 16,0 0-16,24 1 16,-24-1-16,48-24 46,0 0-46,0 0 16,1 0-16,-1 24 16,0-24-16,0 24 0,0 0 15,1-24-15,-1 24 0,0 1 16,0-1-16,0 0 16,1-24-16,-25 24 0,24-24 15,0 24-15</inkml:trace>
  <inkml:trace contextRef="#ctx0" brushRef="#br0" timeOffset="117882">4693 6461 0,'25'0'47,"-1"0"-15,0 0-32,0 0 15,0 0-15,25 0 0,-25 0 16,24 0-16,1 0 15,-1 0-15,25 0 0,-25 0 16,0 0-16,25 0 0,-25 0 16,25-24-16,0 24 15,-1 0-15,-24 0 0,25 0 16,0 0-16,-25 0 16,25 0-16,-1 0 0,-23 0 15,-1 0-15,24 0 0,-23 0 16,-1 0-16,1 0 15,-1 0-15,0 0 0,1-24 16,-1 24-16,1 0 16,-1 0-16,0 0 0,1-24 15,-1 24-15,0 0 0,1 0 16,-1 0-16,-24 0 16,25 0-16,-25 0 0,24-24 15,-23 24-15,23 0 16,-24 0-16,24 0 0,-23 0 15,23 0-15,0-25 0,1 25 16,-1 0-16,-24 0 16,25 0-16,-1-24 0,-24 24 15,25 0-15,-25 0 16,0 0-16,0 0 0,0 0 16,1 0-16,-1 0 0,0 0 15,0 0-15,0 0 16,25 0-16,-25 0 0,0-24 15,25 24-15,-25 0 0,0 0 16,0 0-16,25 0 16,-1 0-1,-24 0-15,-24-24 0,24 24 16,0 0-16,1 0 0,-1 0 16,0 0-16,0 0 15,0 0-15,1 0 16,-1 0-16,0 0 15,-24 24 64,-24-24-64,24-24-15</inkml:trace>
  <inkml:trace contextRef="#ctx0" brushRef="#br0" timeOffset="120420">8636 3510 0,'0'-24'31,"-24"24"-16,24 24 110,0 0-109,0 0 15,0 1-31,24-1 0,-24 0 16,0 0-16,0 0 16,0 1-16,25-1 0,-25 0 15,0 0-15,0 0 0,0 1 16,0 23-16,0-24 15,0 0-15,0 1 0,0-1 16,0 0-16,0 24 16,-25-24-16,25 1 0,0-1 15,0 0-15,0 0 16,0 0-16,0 1 0,0-1 16,0 24-16,0-24 0,0 1 15,0-1-15,-24 0 16,24 0-16,0 0 0,0 1 15,0-1-15,0 0 0,0 0 16,0 24-16,0-23 16,0-1-16,0 0 0,0 24 15,0-23-15,0-1 16,0 0-16,24 0 0,-24 25 16,0-25-16,0 0 0,0 0 15,0 0-15,0 1 16,0-1-16,0 0 0,0 0 15,0 0-15,25 0 16,-25 1-16,0-1 16,0 0-16,0 0 0,0 0 15,0 1 1,0-1-16,0 0 0,0 0 16,0 0-16,0 1 15,0-1-15,0 0 16,0 0-16,0 0 15,0 1-15,0-1 16,0 0-16,0 0 16,0 0-16,0 0 15,0 1 1,0-1-16,0 0 31,24-24-31,-24 24 0,0 0 16,0 1-1,0-1 1,0 0 0,0 0-1,0 0 1,0 1 0,0-1-1,0 0 16,0 0-15,0 0 15,0 1 1,0-1-17,0 0-15,0 0 16,0 0-1,0 0 1,0 1 0,0-1-16,0 0 15,0 0 1,0 0 0,0 1 93,0-1-78,0 0 0,0 0 16,-24-24 78,-1 0-109,1 0 0,0 0-1,0 0 1,0-24-16,0 24 15,-1 0-15,1-24 16,0 24-16,0 0 16,0 0-16,-1 0 15,-23 0-15,24 0 0,0 0 16,-1 24-16,1-24 0,0 0 16,0 0-1,0 0 1,-1 0 15,1 0-15,0 0 93</inkml:trace>
  <inkml:trace contextRef="#ctx0" brushRef="#br0" timeOffset="167481">12386 3486 0,'0'24'31,"24"0"16,-24 0-16,0 1-31,24-25 0,-24 48 16,0-24-16,0 25 0,25-1 15,-25 0-15,24 1 16,-24 23-16,24-23 0,-24-1 16,0 25-16,24-25 15,-24 25-15,0-25 0,0 0 16,24 1-16,-24 23 0,0-23 15,0-1-15,0 0 16,25 1-16,-25 23 0,0-23 16,0-1-16,0 1 15,0 23-15,0-23 0,0-1 16,0 0-16,0 1 0,0-25 16,0 24-16,0 1 15,24-25-15,-24 24 0,0-24 16,0 25-16,0-25 15,24 0-15,-24 25 0,0-25 16,0 0-16,0 0 0,0 0 16,0 0-1,0 1-15,0-1 16,0 0-16,0 0 16,24-24-16,-24 24 0,0 1 15,0-1-15,0 0 16,0 0-1,24 0-15,-24 1 16,0-1 0,-24-48-1,0-1 1</inkml:trace>
  <inkml:trace contextRef="#ctx0" brushRef="#br0" timeOffset="167767">12168 5494 0,'0'24'15,"0"0"1,24 0 15,1-24-31,-1 24 0,0 1 16,0-25-16,25 24 0,-25 0 15,0-24-15,0 24 16,0 0-16,1-24 0,-1 25 16,0-25-16,-24 24 15,24-24-15,-24 24 0</inkml:trace>
  <inkml:trace contextRef="#ctx0" brushRef="#br0" timeOffset="168169">12991 5566 0,'0'-24'15,"0"0"1,-24 24 15,24 24-31,-25-24 16,25 24-16,-24 0 16,0-24-16,24 25 15,-24-1-15,0 0 0,-1 0 16,1 0-16,0 1 15,-24-1-15,23-24 0,1 24 16,0 0-16,0 0 0,24 1 16,-24-25-16,0 0 15,24 24-15,-25-24 0</inkml:trace>
  <inkml:trace contextRef="#ctx0" brushRef="#br0" timeOffset="188031">7185 2204 0,'48'0'16,"-23"0"-1,-1 0 1,-48 0 109,-1 0-110</inkml:trace>
  <inkml:trace contextRef="#ctx0" brushRef="#br0" timeOffset="188421">6750 2301 0,'-25'0'0,"1"0"15,0 0-15,0 0 0,0 0 16,-1 24 0,1-24-16,0 0 15,0 0-15,0 0 32,24 24-17,-24-24-15,-1 24 16,1-24-1,0 0-15,0 0 0,0 0 16,-1 24-16,1-24 16,-24 0-16,24 0 0,-1 0 15,1 25-15,0-25 16,0 0-16,0 0 0,-1 0 16,1 0-16,24 24 31,-24-24-31,0 0 15,0 0 1</inkml:trace>
  <inkml:trace contextRef="#ctx0" brushRef="#br0" timeOffset="188639">5298 2615 0,'-48'0'0,"-1"0"15,1 24-15,0-24 16,23 0-16,1 24 0,0-24 16,0 0-16,0 0 0,0 25 15,-1-1 1,1-24-16,0 0 0,24 24 16,-24-24-16,0 24 15,-1-24-15,1 24 16</inkml:trace>
  <inkml:trace contextRef="#ctx0" brushRef="#br0" timeOffset="189490">4524 2857 0,'-48'24'0,"24"-24"16,-1 0-16,1 24 0,0-24 16,0 25-1,0-25-15,-1 24 16,1 0-1,0-24-15,24 24 16,-24-24-16,0 24 0,-1 0 16,1 1-1,0-1-15,0 0 16,0 0 0,24 0-16,-25-24 0,25 25 15,-24-1-15,0 0 16,0 0-16,0 0 15,0 1-15,-1-25 16,25 24-16,-24-24 0,0 24 16,0-24-1,24 24-15,-24-24 0,-1 24 16,1 1 0,0-25-16,24 24 15,-24-24-15,0 24 16,24 0-16,-25 0 0,1 0 15,0 1-15,24-1 16,-24-24 0,24 24-16,-24 0 15,-1 0 1,1 1-16,0-1 16,24 0-16,-24 0 15,0 0 1,24 1-16,0-1 0,-24 0 15,24 0 1,0 0-16,-25 1 16,25-1-16,-24 0 15,24 0-15,-24-24 16,24 24-16,0 0 0,-24-24 16,24 25-16,-24-1 0,-1 0 15,25 0 1,-24 0-16,24 1 0,-24-1 15,24 0-15,0 0 16,-24 0-16,24 1 16,-24-1-16,24 0 15,-25-24 1,25 24-16,0 0 31,0 1 0,0-1-15,-24 0 15,24 0-31,-24 0 16,24 0 0,-24 1-16,24-1 0</inkml:trace>
  <inkml:trace contextRef="#ctx0" brushRef="#br0" timeOffset="189886">3000 4792 0,'0'24'0,"0"1"16,-24-25 0,24 24-16,0 0 15,-24 0 1,24 0-1,0 1-15,0-1 16,0 0 0,0 0-16,0 0 15,0 0-15,0 1 16,24-1-16,-24 0 16,0 0-16,24-24 15,-24 24-15,0 1 16,24-1-1,-24 0-15,0 0 16,0 0 0,0 1 15,0-1-15,0 0 15</inkml:trace>
  <inkml:trace contextRef="#ctx0" brushRef="#br0" timeOffset="190197">2807 5131 0,'-25'0'16,"50"24"15,-1 0-15,-24 0-16,24-24 16,-24 25-1,24-1-15,-24 0 16,24 0-16,-24 0 15,25 1-15,-1-1 16,0-24 0,-24 24-16,24-24 15</inkml:trace>
  <inkml:trace contextRef="#ctx0" brushRef="#br0" timeOffset="190558">3218 5203 0,'24'-24'16,"0"24"-16,-24-24 0,24 0 16,1 24-16,-25-24 15,24 24-15,-24 24 32,-24-24-32,24 24 15,-49 24 1,25-23-16,0-1 0,0 0 15,-1 0-15,1-24 0,0 24 16,24 1-16,-24-1 16,24 0-16,-24-24 15,24 24-15,0-48 78,0 0-46</inkml:trace>
  <inkml:trace contextRef="#ctx0" brushRef="#br0" timeOffset="194207">3677 5107 0,'0'-25'15,"25"25"-15,-1-24 16,0 24 0,0-24-16,0 24 0,25-24 15,-1 0-15,1 24 0,-1-24 16,0-1-16,1 25 15,-25-24-15,0 24 0,0 0 16,-48 0 0,0 24-1,0-24-15</inkml:trace>
  <inkml:trace contextRef="#ctx0" brushRef="#br0" timeOffset="194404">3871 5010 0,'24'0'15,"-24"24"1,24 0 0,-24 0-1,0 1 1,25 23-16,-25-24 0,0 0 16,0 1-16,24 23 0,-24-24 15,0 0-15,24 1 16,-24-1-16</inkml:trace>
  <inkml:trace contextRef="#ctx0" brushRef="#br0" timeOffset="194807">4185 5155 0,'0'-24'16,"-24"24"15,0 24-15,24 0-1,-24 0 1,24 1-16,0-1 16,0 0-16,0 0 15,24-24-15,0 0 16,0 0-1,1 0-15,-25-24 16,24 0-16,0 0 16,-24-1-16,0 1 15,0 0-15,0 0 16,-24 0-16,0 24 16,-1 0-1,25 24 1,0 0-1,0 0 1</inkml:trace>
  <inkml:trace contextRef="#ctx0" brushRef="#br0" timeOffset="195376">4306 4889 0,'0'-24'15,"0"48"32,0 0-47,0 0 16,0 1-1,0-1-15,25-24 16,-25 24-16,24 0 16,0-24 15,-24 24-31,24 0 16,-24 1-16,24-25 15,-24 24-15,0 0 16,25 0-16,-25 0 0,0 1 15,0-1 1,24 0 0,-24-48 31,0 0-32,24-1-15</inkml:trace>
  <inkml:trace contextRef="#ctx0" brushRef="#br0" timeOffset="195753">4572 4962 0,'0'-25'31,"0"50"0,0-1-15,0 0 15,-24-24-31,24 24 16,-24-24 0,24 24 15,24-24-16,0 0-15,1 24 16,-1-24-16,0 25 0,0-1 16,0-24-16,1 24 15,-1 0-15,-24 0 0,24 1 16,-24-1-16,24-24 16,-24 24-16,0 0 0</inkml:trace>
  <inkml:trace contextRef="#ctx0" brushRef="#br0" timeOffset="196156">4863 5034 0,'-24'0'16,"-1"0"-1,25 24 1,25-24 15,-1 0-15,0 0-1,0-24 1,0 24-16,1-24 16,-25 0-1,0 0-15,0-1 16,0 1-16,-25 0 15,1 24 1,0 0-16,0 0 16,0 24-1,24 0-15,0 1 0,-25-1 16,25 0-16,0 0 0,25 0 16,-25 0-16,24 1 15,0-1-15,0-24 16,0 24-16,1-24 0,-1 0 15</inkml:trace>
  <inkml:trace contextRef="#ctx0" brushRef="#br0" timeOffset="196504">5105 4889 0,'0'-24'16,"-25"0"-16,25-1 15,0 50 16,25-25-15,-25 24-16,24 0 0,-24 0 16,0 25-1,24-25-15,-24 0 0,0 0 16,0 0 0,0 0-16,-24-24 0,24-24 31,0 0-16,0 0-15,0 0 0,24-25 16,-24 25-16,24 0 0,0-24 16,1 23-1,-1 25-15,0 0 0,0 25 16,-24-1-16,24 24 16,1-24-16,-1 49 0,-24-25 15,0 25-15</inkml:trace>
  <inkml:trace contextRef="#ctx0" brushRef="#br0" timeOffset="197723">3556 5711 0,'25'0'32,"-1"0"-1,-24-24-15,0 0 15,0 0 0,-24 24-31,24-24 31,-25-1-31,25 1 16</inkml:trace>
  <inkml:trace contextRef="#ctx0" brushRef="#br0" timeOffset="197933">3532 5373 0,'-24'-24'0,"24"-1"15,-24 1 1,24 0 0,0 0-1,0 0 1,24 24-1,-24-25-15,0 1 16,24 0-16</inkml:trace>
  <inkml:trace contextRef="#ctx0" brushRef="#br0" timeOffset="198135">3677 4792 0,'0'-24'16,"25"0"0,-1 0-1,-24-1 17,24 25-17,-24-24-15</inkml:trace>
  <inkml:trace contextRef="#ctx0" brushRef="#br0" timeOffset="198381">4016 4405 0,'0'-24'16,"0"0"-16,24 24 15,-24-24-15,24-1 16,1 25-1,-25-24-15,24 24 16,-24-24-16,24 24 0,0-24 16,0 24-1,-24-24 1,25 24-16,-25-25 16,24 25-1,-24-24-15</inkml:trace>
  <inkml:trace contextRef="#ctx0" brushRef="#br0" timeOffset="198484">4258 4139 0,'24'-24'0,"0"24"47,-24-24-47,25 24 16,-1-25 0</inkml:trace>
  <inkml:trace contextRef="#ctx0" brushRef="#br0" timeOffset="198706">4621 3946 0,'24'0'0,"-24"-25"16,24 25 0,0 0-16,1-24 15,-1 24-15,0-24 16,0 24-1,0-24-15,1 24 16,-25-24 0,24 24-16,0-25 15</inkml:trace>
  <inkml:trace contextRef="#ctx0" brushRef="#br0" timeOffset="198881">5129 3679 0,'0'-24'0,"24"24"16,0 0 47,0 0-48</inkml:trace>
  <inkml:trace contextRef="#ctx0" brushRef="#br0" timeOffset="199061">5564 3510 0,'24'-24'0,"1"24"31,-1-24-15,0 24-16,-24-24 15,24 24-15,0-25 16,1 25-16,-1-24 0,0 24 16</inkml:trace>
  <inkml:trace contextRef="#ctx0" brushRef="#br0" timeOffset="199666">6000 3292 0,'24'0'16,"-24"-24"-16,24 24 15,0 0 1,0-24 15,1 24-31,-1 0 16,0-24-16,0 24 0,0 0 16,25 0-16,-25-24 15,0 24-15,0 0 0,25-25 16,-25 25-16,0 0 15,0 0-15,1-24 16,-1 24-16,0-24 16,0 24-1,0 0-15,-24-24 0,24 24 16,1 0-16,-1 0 16,-24-24-16,24 24 15,0 0-15,0-25 16,1 25-1,-1 0 1,0-24 0,0 24-16,0 0 15,1 0 1,-1 0 0,0 0-16,0 0 15,0 0 1,1 0-1,-1 0 1,0 0 47,0-24-48,0 24 1,-24-24-16,24 24 0,-24-24 15</inkml:trace>
  <inkml:trace contextRef="#ctx0" brushRef="#br0" timeOffset="200050">6846 2809 0,'-24'0'16,"0"0"-16,0 0 16,48 0 15,0 24-15,0-24-1,25 0-15,-1 0 0,-24 0 16,25 0-16,-1 0 15,0 0-15,1 0 0,-25 0 16,0 0-16,0 0 0,1 0 16,-1 0-1,-24 24 1,0 0 0,0 0-1,-24 1-15,24-1 16,0 0-16,0 0 15,-25 24-15,1-23 0,0 23 16,0-24-16</inkml:trace>
  <inkml:trace contextRef="#ctx0" brushRef="#br0" timeOffset="212904">10257 75 0,'-48'24'32,"24"-24"-17,24 24 17,0 1-17,0-1 1,0 0-1,0 0-15,0 0 0,0 1 16,0 23-16,0 0 16,-25-23-16,25 23 0,0 0 15,0 1-15,0-25 16,0 24-16,0-24 0,0 25 16,0-25-16,25 0 0,-25 0 15,24 1 1</inkml:trace>
  <inkml:trace contextRef="#ctx0" brushRef="#br0" timeOffset="213367">10257 2 0,'-24'0'0,"0"0"15,0 0-15,-1 0 16,1 0-16,0 25 16,0-1-16,0-24 15,0 24-15,-1 0 0,25 0 16,-24 1-16,0-1 0,24 0 15,-24-24-15,24 24 16,-24-24-16,24 24 0,24-24 47,0-24-47,0 0 16,0 0-16,1 0 15,-1-1-15,0 1 0,24 0 16,-24 24-16,1-24 15,-1 0-15,0 24 0,0 0 16,0 0-16,1 0 0,-1 0 16,0 24-16,0 0 15,25 0-15,-25 0 0,24 1 16,-24-1-16,1 0 16,-1 0-16,0-24 0</inkml:trace>
  <inkml:trace contextRef="#ctx0" brushRef="#br0" timeOffset="-210839.73">12096 6921 0,'0'-24'15,"-24"24"16,24 24 16,-25-24-31,25 24 15,0 0-15,25-24-16,-25 25 0,24-1 15,-24 0-15,24 0 16,-24 0-16,24 0 0,0 1 16,-24-1-16,0 0 0,24-24 15,-24 24 1,25-24-16,-25-24 16,24 0-16,0 0 15,24-25-15,-23 1 0,23 0 16,0-1-16,1-23 0,-25 23 15,24-23-15,1 23 16,-25 1-16,24 24 0,-24-25 16,1 25-16,-1 24 0,0-24 15,0 24 1,-24 24 15</inkml:trace>
  <inkml:trace contextRef="#ctx0" brushRef="#br0" timeOffset="-209964.73">12942 6147 0,'0'-24'16,"0"-1"-16,0 1 16,-24 24-16,0-24 15,0 24-15,-25 0 0,25 0 16,-24 0-16,-25 0 15,1 0-15,-1 24 0,1 0 16,-1 1-16,-24-1 16,25 0-16,-25 0 0,24 25 15,1-25-15,-1 24 0,1 1 16,23-1-16,-23 0 16,23 1-16,1 23 0,24-23 15,-25 23-15,1 1 16,24-1-16,0 1 0,-1 0 15,1-1-15,0 1 0,24-1 16,0 1-16,0-25 16,24 25-16,0-1 0,25-23 15,-1 23-15,1-23 0,-1-1 16,0 0-16,25 1 16,-25-1-16,25-24 0,-1 1 15,25 23-15,-24-48 16,23 24-16,1-24 0,0 0 15,24 0-15,-24-24 0,24 24 16,-25-24-16,25-25 16,-24 25-16,0-24 0,0 24 15,-25-25-15,1 1 16,-1-25-16,1 25 0,-25-25 16,1 1-16,-1-1 0,-24 1 15,0-1-15,-24-24 16,25 25-16,-25-1 0,0 1 15,-25-1-15,25 0 16,-24 25-16,0-25 0,0 25 16,-24 0-16,23-1 0,-23 1 15,0 0-15,-25-1 16,25 1-16,-25 24 0,25-25 16,-25 25-16,25 0 15,-1 0-15,1 24 0,0-25 16,23 25-16,1 0 15,0 0-15,0 0 16,0 0-16,-1 0 31,1 0-15,0 0 0,0 0-1,0 0 1,-1 0-1,1 0-15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6.1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281 127 0,'0'-21'16,"-21"21"-1,21-21-15,-21 21 32,0 0-1,-1 0-31,1 21 16,0-21-1,21 21-15,-21 0 0,0 0 16,-1 0-16,1 22 15,0-22-15,21 21 0,-21 1 16,21-1-16,-21 0 0,21 1 16,0-1-16,21-21 15,0 22-15,-21-22 0,21 0 16,0 0-16,1-21 16,20 21-16,-21-21 0,0-21 15,22 21-15,-1-21 0,-21 0 16,21-22-16,-20 22 15,-1-21-15,0-1 0,-21 1 16,0 0-16,0 0 16,0-1-16,-21-20 0,0 20 15,-1 22-15,-20-21 0,21 0 16,0 20-16,0 1 16,0 21-16,-22-21 0,22 21 15,0 21 1,0-21-16,-1 21 0,22 1 15,-21-22-15,21 21 0,-21 0 16,21 0-16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9.0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50 254 0,'-22'0'15,"22"-21"-15,-21 0 16,21 0-16,0-1 0,0 1 16,21 0-16,1-21 15,-22 20-15,42 1 0,-21 0 16,0 21-16,1 0 15,-1 0-15,0 0 0,0 21 16,0 0-16,-21 1 0,0 20 16,0 0-16,-21-20 15,0 20-15,21 0 0,-42 0 16,20 1-16,1-22 16,0 0-16,0 0 0,0 1 15,-1-22-15,22 21 0,-21-21 16,42 0-1,1 0-15,-1 0 0,0-21 16,21 21-16,1 0 16,-1-22-16,0 22 0,1 0 15,20 0-15,-20 0 0,-1 0 16,0-21-16</inkml:trace>
  <inkml:trace contextRef="#ctx0" brushRef="#br0" timeOffset="252">600 190 0,'-21'0'0,"42"0"47,0-21-31,0 21-16,22 0 0,-1-21 15,0 21-15,1 0 0,-1 0 16,0 0-16,-20 0 16,20 0-16,-21 0 0,0 0 15</inkml:trace>
  <inkml:trace contextRef="#ctx0" brushRef="#br0" timeOffset="510">1023 42 0,'-21'0'16,"21"-21"-16,-21 21 0,0 0 16,21-21-1,21 21-15,0 0 16,0 0-1,1 0-15,-1 0 0,0 21 16,21-21-16,-21 21 0,0 1 16,-21-1-16,0 0 15,0 21-15,-21-21 0,0 22 16,-42-1-16,20 0 0,-41 1 16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8.1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43 212 0,'-21'0'0,"-1"0"16,44 0 15,-1 0-31,0-22 16,21 22-16,-20 0 15,20 0-15,0 0 0,0-21 16,1 21-16,-1 0 0,-21 0 16,22 0-16,-22-21 15,0 21-15,0 0 16</inkml:trace>
  <inkml:trace contextRef="#ctx0" brushRef="#br0" timeOffset="250">360 0 0,'-21'0'0,"0"0"15,0 0-15,0 0 16,42 0 0,0 0-1,0 21-15,22-21 0,-22 21 16,21-21-16,0 22 16,-21-1-16,22 0 0,-22 0 15,0 0 1,-21 0-16,0 0 0,-21 1 15,0-1-15,-22 0 0,1 21 16,-21-20-16,-1 20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8:55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1 232 24575,'115'21'0,"262"-12"0,-244-11 0,839-22-277,3-27-288,-65 4 638,571 11-73,-411 22 0,258-13 0,-159 1-163,-302 0 163,437 17 0,-892 22 0,120 0 0,51-14 152,867 26 459,-829 20-590,116 6 127,70-14-148,-435-12 0,-249-13 0,52 2 0,-174-14-63,18-2 254,-19 2-222,0 0 0,1 0 0,-1 1 0,0-1 0,0-1 0,1 1-1,-1 0 1,0 0 0,1 0 0,-1 0 0,0 0 0,1 0 0,-1 0 0,0 0 0,0 0-1,1-1 1,-1 1 0,0 0 0,0 0 0,1 0 0,-1 0 0,0-1 0,0 1 0,0 0-1,1 0 1,-1-1 0,0 1 0,0 0 0,0 0 0,0-1 0,0 1 0,0 0 0,1 0-1,-1-1 1,0 1 0,0 0 0,0-1 0,0 1 0,0 0 0,0-1 0,0 1 0,0 0 0,0 0-1,0-1 1,0 1 0,0 0 0,-1-1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7.5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127 32 0,'-22'-21'16,"22"0"-1,0 42 16,0 0-15,22 22-16,-22-22 0,0 0 16,0 22-16,0-22 15,21 21-15,-21-21 0,0 21 16,0-20-16,0 20 16,0-21-16,-21 0 0,21 1 15</inkml:trace>
  <inkml:trace contextRef="#ctx0" brushRef="#br0" timeOffset="289">0 435 0,'0'21'15,"21"-21"17,-21-21-32,21 21 0,0 0 15,0-22-15,22 22 16,-22-21-16,21 0 0,-21 21 16,22 0-16,-22-21 0,0 21 15,0 0-15,0 0 16,-21 21 15,-21-21-15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6.5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0 211 0,'21'0'47,"0"0"-47,0 0 16,0 0-16,22 0 0,-1 0 16,-21 0-16,22-21 15,-1 21-15,-21 0 0,21 0 16,-20 0-16,-1-21 0,0 21 15,0 0-15,0 0 16,1 0-16,-22-21 31</inkml:trace>
  <inkml:trace contextRef="#ctx0" brushRef="#br0" timeOffset="300">275 0 0,'21'0'47,"0"21"-31,22-21-16,-22 0 15,0 21-15,21 0 0,1-21 16,-22 21-16,0 1 15,21-22-15,-42 21 0,21 0 16,1 0-16,-22 0 16,0 0-16,-22 0 0,1 1 15,0-1-15,-21 0 0,21 21 16,-43-20-16,22-1 16,-1 0-16,1 0 0,0 0 15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2.8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63 23 0,'21'0'93,"-42"0"-61,0 0-32,0 0 15,0-21 1,42 21 15,0 0-15,0 0-1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3.3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84 0,'0'-21'0,"0"0"15,0 0-15,0 0 16,0 42 15,21 0-15,-21 0-16,0 0 15,0 22-15,21-1 0,-21-21 16,0 22-16,0-1 16,0 0-16,0-21 0,0 22 15,0-1-15,21-21 16,-21 1-16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2.2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63 239 0,'0'-21'16,"21"21"0,-21 21 31,0 0-47,0 0 15,-21 22-15,21-22 16,0 21-16,0-21 0,-21 21 15,21-20-15,0 20 0,-21-21 16,21 0-16,0 1 16,-21-22-16,21 21 15,0-42 1,0-1-16,21 1 16,-21 0-16,0-21 15,21-1-15,-21 1 0,21-21 16,-21-1-16,21 22 0,1-22 15,-1 22-15,0 0 16,0 20-16,0 1 0,21 0 16,-20 21-16,20 0 0,0 21 15,-20 22-15,20-22 16,-21 21-16,21 0 0,-21 1 16,-21-1-16,22 0 15,-1 1-15,-21-1 0,0 0 16,0-21-16,0 22 0,-21-22 15,21 0-15,-22-21 16</inkml:trace>
  <inkml:trace contextRef="#ctx0" brushRef="#br0" timeOffset="198">84 345 0,'-21'0'0,"0"0"15,42 0 17,0-22-32,1 22 15,20 0-15,0 0 0,0-21 16,22 21-16,0 0 16,-22-21-16,0 21 0,22 0 15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6.0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24 0,'-22'0'16,"22"-22"-16,22 22 47,-1 0-47,21 0 15,-21 0 1,22 0-16,-22 0 0,21 0 16,-21 0-16,0 0 15,1 0-15,-1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3.7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44 430 0,'0'-22'15,"-21"22"1,21-21-16,21 21 47,0 0-32,0 0 1,1 0-16,-1 0 16,0-21-16,0 21 15,0-21-15,0 21 16,-21-21-16,0 0 15,-21 0 1,0-1-16,0 22 16,0-21-16,0 21 15,-1 0-15,1 0 0,0 21 16,0 1-16,0-1 0,21 21 16,0-21-1,0 0-15,0 0 0,0 1 16,21-1-16,0 0 0,-21 0 15,42 0-15,-20-21 16,-1 0-16</inkml:trace>
  <inkml:trace contextRef="#ctx0" brushRef="#br0" timeOffset="377">340 281 0,'0'-21'16,"-21"21"-1,21-21-15,0 42 47,0 0-47,21-21 0,-21 22 16,0-1-16,0 0 16,21 0-16,-21 0 0,0 1 15,0-1-15,0 0 0,22-21 31,-22-21-31,21 0 16,-21-1 0,21 1-16,-21 0 0,21 0 15,0 0-15,1-1 0,-22 1 16,21 21-16,0 0 16,0 21-16,-21 1 15,21-1-15,-21 0 16,21 0-16,-21 0 0,0 1 15,21-1-15,-21 0 0,0 0 16,22 0-16</inkml:trace>
  <inkml:trace contextRef="#ctx0" brushRef="#br0" timeOffset="954">912 324 0,'21'0'16,"-21"-21"-16,21-1 0,-21 1 15,0 0 1,-21 0 0,0 21-16,0-21 15,-1 21-15,1 0 16,21 21-16,-21-21 0,0 21 16,0 0-16,21 0 15,-21 1-15,21-1 16,0 0-16,0 0 0,21-21 15,0 21-15,0-21 16,0 0-16,0 0 16,1 0-1,-22-21-15,21 0 16,-21 0 0,0 0-16,0-1 15,0 44 1,0-1-16,21 0 15,-21 0-15,0 22 16,0-1-16,21 0 0,-21 0 16,0 1-16,21 20 15,-21-41-15,0 20 0,0 0 16,-21-21-16,21 0 0,-21-21 16,0 0-16,0 0 15,-1 0-15,1-21 0,0 0 16,0 0-16,0-21 15,0-1-15,21 1 0,0 21 16,0-22-16,21 22 0,-21 0 16,21 0-16,0 21 15,21 0-15,-20 0 0,-1 0 16,21 0-16,-21 0 16,22 0-16,-22 0 15,0 0-15</inkml:trace>
  <inkml:trace contextRef="#ctx0" brushRef="#br0" timeOffset="1193">1166 91 0,'21'-21'0,"-21"0"16,0-1-16,0 1 15,0 42 16,21 1-31,-21-1 0,0 21 16,0-21-16,21 22 16,-21-1-16,0 0 0,21 1 15,-21-1-15,0-21 0,0 21 16,0-20-16,0-1 16</inkml:trace>
  <inkml:trace contextRef="#ctx0" brushRef="#br0" timeOffset="1699">1145 197 0,'0'21'31,"21"-21"-15,0 0-1,0 0-15,0 0 16,22 0-16,-22 0 0,21 0 15,0-21-15,-20 21 16,-1-21-16,0 21 0,0-22 16,-21 1-16,0 0 15,-21 0-15,21 0 16,-21 21-16,21-21 0,-21-1 16,-1 1-1,22 42 1,0 1-16,0-1 0,22 0 15,-22 21-15,0 1 16,0-1-16,21 0 0,-21 1 16,0-22-16,0 21 15,0-21-15,0 0 0,0 1 16,0-44 0,0 1-1,21 0-15,-21-21 16,21 21-16,0 0 15,1-22-15,-1 22 0,0 21 16,0 0-16,0 0 0,0 0 16,0 21-16,1 0 15,-22 1-15,21-1 0,-21 21 16,0-21-16,21 0 16,-21 22-16,0-22 15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7.1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847 106 0,'0'-21'0,"-21"0"15,21-1 1,0 44 0,0-1-1,0 0-15,21 21 0,-21-20 16,21 20-16,0 0 16,0 0-16,-21 1 0,22-1 15,-22-21-15,21 22 16,-21-22-16,0 0 0</inkml:trace>
  <inkml:trace contextRef="#ctx0" brushRef="#br0" timeOffset="-696">85 127 0,'-21'-21'16,"0"0"0,21 0-16,0-1 15,0 44 17,21-1-32,-21 0 0,21 0 15,-21 21-15,0 1 16,21-1-16,0 1 0,-21-1 15,22 0-15,-22 0 0,21 1 16,0-1-16,-21-21 16,21 1-16,0-22 15</inkml:trace>
  <inkml:trace contextRef="#ctx0" brushRef="#br0" timeOffset="-227">85 339 0,'-21'-21'0,"0"21"15,0 0-15,21-22 0,-22 22 16,44 22 0,-1-22-1,0 0-15,21 0 16,0 0-16,1 0 0,-1 0 16,1 0-16,-1 0 0,0 0 15,0-22-15,1 22 16,-22 0-16,0-21 0,-42 0 31,0 21-15,0 0-1,-1 0-15,1 0 16,21 21-16,0 0 16,0 1-16,21-1 15,-21 0-15,22 0 16,-1-21-16,0 21 0,0-21 15,0 22-15,22-22 16,-22 0-16,0 0 0,0-22 16,0 1-1,-21 0-15,-21 0 16,0 0 0,0-1-16,0 22 15,0 0-15,-1 0 31,44 0-15</inkml:trace>
  <inkml:trace contextRef="#ctx0" brushRef="#br0" timeOffset="728">847 360 0,'-21'-21'0,"0"0"0,21-1 16,-22 1-16,22 0 15,0 42 1,22-21-1,-1 21-15,0-21 16,21 0-16,1 22 0,-1-22 16,0 0-16,1 0 0,-1 0 15,0 0-15,1 0 16,-22 0-16,0 0 0,0-22 16,-21 1-1,-21 0 1,0 21-16,0-21 15,0 21-15,-1 0 16,1 0-16,0 21 0,0 0 16,0-21-16,21 21 15,0 1-15,-22-22 0,22 21 16,0 0-16,0 0 0,22 0 16,-1-21-16,-21 22 15,21-22-15,0 21 0,0-21 16,1 0-16,-1 0 0,0 0 15,0 0 1,-21-21-16,21 21 0,-21-22 16,21 1-1,-21 0-15,0 0 16,0 42 0,0 0-1,0 0-15,0 1 16,0-1-16,21-21 15,-21 21-15,22 0 0,-1 0 16,0-21 0,0 0-16,0-21 0,1 21 15,-1-21-15,-21 0 0,21 0 16,0-22-16,0 22 16,0-21-16,-21-1 0,0-20 15,0 21-15,0-1 0,0 1 16,0 21-16,0-1 15,0 1-15,0 0 0,0 42 16,0 0 0,0 1-16,0 20 0,0 0 15,0 1-15,0-1 0,21 21 16,-21-20-16,0-1 16,22-21-16,-1 22 0,-21-22 15,21 0-15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8.1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0 255 0,'0'21'78,"0"0"-62,21 0-16,-21 0 15,0 0-15,21 0 16,-21 1-16,21-1 0,-21 0 16,0 0-16,21-21 15</inkml:trace>
  <inkml:trace contextRef="#ctx0" brushRef="#br0" timeOffset="152">42 64 0,'0'-21'0,"0"0"16,0-1-1</inkml:trace>
  <inkml:trace contextRef="#ctx0" brushRef="#br0" timeOffset="355">232 22 0,'22'0'15,"-22"21"-15,21 0 32,-21 0-32,0 0 15,21 1-15,-21-1 0,21 21 16,-21 0-16,21-21 15,-21 22-15,22-1 0,-22-21 16,21 22-16,-21-22 16</inkml:trace>
  <inkml:trace contextRef="#ctx0" brushRef="#br0" timeOffset="715">211 317 0,'-21'0'15,"21"-21"1,21 21 0,1 0-16,-1 0 15,0 0-15,21 0 16,0-21-16,1 21 0,-1 0 16,1 0-16,20 0 0,-21 0 15,-21 0-15,1 0 16,-1-22-16,0 22 0,-21-21 15,0 0-15,0 0 16,-21 21-16,21-21 16,-21 0-16,-1 21 15,22-21-15,-21 21 16,21 21-16,0 0 16,0 0-16,0 0 0,0 0 15,0 0-15,21 1 16,-21-1-16,22 0 0,-22 0 15,21 0-15,-21 1 16,21-22-16</inkml:trace>
  <inkml:trace contextRef="#ctx0" brushRef="#br0" timeOffset="1225">804 212 0,'0'-21'15,"0"0"-15,0 0 16,0 42 15,0 0-31,21 0 16,0 0-1,-21 22-15,22-22 0,-1 0 16,-21 0-16,21 0 0,-21 0 16,21-21-16,-21 22 15,0-44 1,0 1-1,0 0-15,0 0 16,21 0-16,-21 0 0,21 0 16,-21-1-16,21 1 15,-21 0-15,22 21 0,-1 0 32,-21 21-32,0 0 15,0 1-15,0-1 0,21-21 16,-21 21-16,0 0 15,21 0-15,0 0 16,1-21 0,-22-21-1,21 21-15,-21-21 0,21 21 16,0-21-16,0 0 16,0 21-16,-21-21 15,21 21-15,-21 21 16,22-21-16,-22 21 0,21 0 15,0 21-15,-21-21 0,0 22 16,21-22-16,-21 21 16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2.3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0,'0'21'63,"0"0"-63,0 1 15,0-1-15,21 0 16,-21 0-16,0 21 0,0-21 16,0 1-16,0-1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8:56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24575,'0'3'0,"1"0"0,-1 0 0,1 0 0,0 0 0,0 0 0,0 0 0,0-1 0,0 1 0,1 0 0,-1-1 0,1 1 0,0-1 0,0 0 0,0 0 0,0 1 0,0-1 0,0 0 0,1-1 0,-1 1 0,4 2 0,9 5 0,-1-1 0,25 9 0,-15-6 0,6 2 0,-12-6 0,0 1 0,-1 1 0,33 22 0,-47-29 0,-1 0 0,1 0 0,0 0 0,-1 0 0,0 1 0,1-1 0,-1 1 0,0 0 0,0-1 0,0 1 0,-1 0 0,1 0 0,-1 0 0,0 1 0,1-1 0,-1 0 0,-1 0 0,1 1 0,0-1 0,-1 0 0,0 1 0,0-1 0,0 0 0,0 1 0,0-1 0,-1 1 0,1-1 0,-3 6 0,1-3 0,-1-1 0,0 0 0,-1 0 0,1 0 0,-1-1 0,0 1 0,0-1 0,0 0 0,-1 0 0,1 0 0,-9 5 0,-62 33 0,62-35 0,-118 52-1365,90-42-5461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2.4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76 0,'22'-42'16,"-22"21"-16,0 0 15,0 42 17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3.4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43 0,'0'-21'0,"0"-1"16,0 44 30,21-22-46,-21 21 16,0 0-16,21 0 0,-21 0 16,0 1-16,0-1 15,21 0-15,-21 0 0,0 0 16,0-42 15,0 0-15,21 0-16,-21 0 15,22-1-15,-22 1 0,21 0 16,-21 0-16,0 0 16,21 21-16,-21-22 0,0 44 15,21-22 1,-21 21-16,0 0 16,21 0-16,1 0 31,-1-21-16,0 0-15,0-21 16,0 21-16,0-21 16,0 21-16,1 0 0,-1-21 15,0 21-15,0 0 16,0 0 0,-21 21-16,22 0 15,-22 0-15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3.68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85 24 0,'-21'0'0,"-1"0"16,1 0-16,0 0 0,21-21 31,21 21-31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3.8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85 0 0,'-21'21'16,"-1"0"-16,1-21 0,0 0 16,21 21-1,21-21-15,0 0 16,22 21-16,-22-21 16,43 0-16,-22 0 0,21 0 15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2.6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 0 0,'0'21'47,"21"0"-32,-21 0-15,0 0 16,21 0-16,-21 22 0,0-1 15,0 0-15,0-20 0,0 20 16,0-21-16,0 21 16,0-21-16</inkml:trace>
  <inkml:trace contextRef="#ctx0" brushRef="#br0" timeOffset="335">24 338 0,'-21'-21'16,"21"0"-16,0 0 15,21-1 1,1 22 0,-1 0-16,21-21 15,0 21-15,1-21 16,20 21-16,-20 0 0,20-21 16,-21 21-16,22-21 15,-43 21-15,0 0 0,0-21 16,-21 0-16,-21 21 15,0 0-15,0-22 16,0 22-16,-22-21 0,22 21 16,0 0-16,0 21 0,0-21 15,21 22-15,0-1 16,0 0-16,0 21 0,0-21 16,0 0-16,0 22 15,21-22-15,0 0 0,0-21 16,21 21-16,-20-21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0.6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276 190 0,'21'0'0,"-21"-21"15,21 0 1,-21 0-16,0 0 0,0-1 16,0 1-16,0 0 0,0 0 15,-21 0 1,0 21-16,0 21 15,-1 0-15,22 0 0,-21 43 16,21-22-16,-21 21 16,21 22-16,0-21 0,21 20 15,-21-20-15,21-1 16,-21 1-16,0-1 0,0-20 16,0-1-16,-21-21 0,21 0 15,-21 1-15</inkml:trace>
  <inkml:trace contextRef="#ctx0" brushRef="#br0" timeOffset="299">0 677 0,'0'-21'0,"0"0"15,22 0-15,-22-1 16,42 1-16,-21 0 0,0 0 16,22 21-16,-1-21 15,0 21-15,1 0 0,-1-22 16,0 22-16,-20 0 15,20-21-15,-21 21 0,0 0 16,0-21-16,0 21 16,-21 21 46,22-21-62,-22 21 16,0 1-1,21-22-15,-21 21 0,0 0 16,0 0-16</inkml:trace>
  <inkml:trace contextRef="#ctx0" brushRef="#br0" timeOffset="457">572 317 0,'0'-21'15,"0"0"-15,0 0 0,0-1 16,0 44 15,0-1-31</inkml:trace>
  <inkml:trace contextRef="#ctx0" brushRef="#br0" timeOffset="786">720 402 0,'21'0'63,"-21"21"-48,21-21-15,-21 21 16,22 0-16,-1 1 15,-21-1-15,0 0 16,0-42 31,0 0-31,21 21-16,-21-22 0,21 1 15,0 0-15,1 21 16,-1-21-16,0 0 0,0 21 15,0 0-15,0 0 16</inkml:trace>
  <inkml:trace contextRef="#ctx0" brushRef="#br0" timeOffset="1110">1228 423 0,'21'-21'0,"0"21"0,1-21 16,-22 0-1,0-1 1,-22 22 0,1 0-16,0 0 15,0 0-15,0 22 0,0-22 16,21 21-16,-21 0 16,21 0-1,21-21-15,0 21 0,0 0 16,0-21-16,0 21 15,0 1-15,1-22 0,-1 21 16,0 0-16,0-21 0,-21 21 16,-21-21-1,0 0-15,0 0 0,-1 21 16,1-21-16,-21 0 16,21-21-16,0 0 0</inkml:trace>
  <inkml:trace contextRef="#ctx0" brushRef="#br0" timeOffset="1314">1546 127 0,'21'0'0,"-21"21"32,0 0-17,0 0-15,0 0 16,0 1-16,0 20 0,0-21 15,0 21-15,0 1 0,21-22 16,-21 21-16,0-21 16,21 1-16,-21-1 0</inkml:trace>
  <inkml:trace contextRef="#ctx0" brushRef="#br0" timeOffset="1465">1440 423 0,'-21'0'15,"21"-21"-15,21 21 32,0-21-32,0 21 0,22 0 15,-22 0-15,42 0 16,-21 0-16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5.0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339 108 0,'0'-22'0,"0"1"31,-21 21-31,21-21 16,-22 21 15,1 0-15,21-21-1,-21 21-15,0 0 0,0 0 16,0-21-16,0 21 0,-1 0 16,1 0-16,0 0 15,0 0-15,0 21 16,-1 0-16,22 0 0,-21 0 16,21 22-16,-21-22 15,21 21-15,0-21 0,0 22 16,0-22-16,21 0 15,0 0-15,1 0 16,-1-21 0,0-21-16,-21 0 15,21 21-15,0-21 0,1 0 16,-1-1-16,0 1 16,0 0-16,-21 0 0,21 0 15,-21 0-15,21 21 0,0 21 31,-21 0-31,0 0 16,22 21-16,-22-20 16,0-1-16,21 21 0,0-21 15,-21 1-15,21-1 0,0-21 16,1 21-16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5.5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324 90 0,'21'-22'16,"0"22"-16,-21-21 0,0 0 16,-21 21-16,0 0 15,21-21-15,-21 21 16,0 0-16,-1 0 0,-20 0 15,21 0-15,0 0 0,-21 0 16,20 0-16,1 0 16,0 0-16,0 21 0,0-21 15,-1 0 1,22 21-16,0 0 16,0 1-16,0-1 15,0 0-15,0 0 16,0 0-16,0 1 0,0 20 15,22-21-15,-22 21 16,0-21-16,0 1 0,0-1 16,0 0-16,0 0 0,0 0 15,0 1-15,-22-22 16,22 21-16,0 0 0,0 0 16,0 0-1,22-21-15,-22 21 16,21-21-16,0 0 0,0 0 15,0 0-15,22 0 16,-1 0-16,0 0 0,1-21 16,-1 21-16,0-21 15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5.9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151 43 0,'21'0'15,"-21"-21"-15,0-1 32,-21 22-32,0 0 15,-1 0-15,1 0 16,21 22-16,-21-22 15,0 21-15,0 0 0,0 0 16,21 0-16,0 1 0,0-1 16,0 0-16,0 21 15,21-42-15,21 21 0,-21 0 16,22-21-16,-1 0 16,-21 0-16,22 0 0,-22-21 15,21 21-15,-21-21 16,-21 0-16,0 0 0,0 0 15,0 0-15,-21 21 0,0-22 16,0 1-16,0 0 16,-1 21-16,1 0 0,0-21 15,0 21-15,0 0 16,21 21 0,21-21-16,0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6.4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 52 0,'-21'0'16,"21"-21"-1,21 21 1,0-21-1,1 21-15,-1 0 16,21 0-16,0 0 0,1 0 16,-22 0-16,21 0 15,-21 0-15,1 0 0,-1 0 16,0 21-16,-21 0 31,-21 0-15,21 0-16,0 1 15,0-1-15,-21 21 16,21-21-16,0 1 0,0 20 16,21-21-16,-21 0 15,21 21-15,-21-20 0,0-1 16,21 0-16,-21 0 0,0 0 16,21 1-16,0-1 15,-21 0 1,21-21-16,-42 21 31,0-21-15,0 0-16,-21 0 15,-22 0-15,22 21 0,-22-21 16,1 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8:58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16378 157 24575,'-217'-10'0,"-64"-10"0,138 13 0,-513-25 0,186 9 0,-544-22 0,1 25 0,638 34 0,25 0 0,-171-1 0,-85 0 0,-2307-14 0,2626 14 0,6 1 0,-139 1 0,38-5 0,-16 1 0,44 1 0,144-8 0,27 8 0,-52 1 0,-45 0 0,-23 1 0,276-14 0,-374 14 0,132-5 0,-22 3 0,-97 38 0,-52 10 0,233-45 0,45-4 0,-196 14 0,314-20 0,-1-3 0,0-1 0,0-3 0,1-1 0,-86-18 0,37-3 0,45 10 0,-1 2 0,0 2 0,-95-7 0,-15 5 0,-14-1 0,155 12 0,-1-1 0,-36-8 0,35 5 0,-1 1 0,-24-1 0,21 4 0,-42-10 0,43 6 0,-46-3 0,-112 10 0,-79-4 0,209-8-1365,29 5-5461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1.1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201 421 0,'-21'-21'16,"21"0"-16,0 0 0,0-1 15,0 1-15,0 0 0,0 0 16,0 0 0,21 42-1,-21 0-15,21 0 16,1 0-16,-22 22 0,21-1 16,-21-21-16,21 21 15,-21 1-15,21-22 0,-21 0 16,0 0-16,0 1 0</inkml:trace>
  <inkml:trace contextRef="#ctx0" brushRef="#br0" timeOffset="380">371 19 0,'0'-21'15,"0"42"17,0 0-32,0 0 15,21 0-15,0 22 0,-21-1 16,21 0-16,0 1 16,0 20-16,-21-20 0,22 20 15,-1-21-15,-21 1 0,0-1 16,21-21-16,-21 0 15</inkml:trace>
  <inkml:trace contextRef="#ctx0" brushRef="#br0" timeOffset="752">434 485 0,'0'-22'0,"-21"1"16,21 0-16,-21 21 0,21-21 15,21 21 1,0 0-1,0 0-15,0 0 0,22 0 16,-1 0-16,1 0 16,-1 0-16,21 0 0,-20 0 15,-1 0-15,0 0 16,-20-21-16,20 21 0,-21-22 16,0 22-16,-21-21 0,0 0 15,0 0 1,-21 21-16,21-21 0,-21 0 15,0 21-15,0 0 0,-1 0 16,1 0-16,0 0 16,0 21-16,0 0 15,21 21-15,0-21 16,0 1-16,0-1 0,0 21 16,21-21-16,0 1 15,0-22-15,0 21 0,22-21 16,-22 0-16,21 0 0</inkml:trace>
  <inkml:trace contextRef="#ctx0" brushRef="#br0" timeOffset="1243">1111 400 0,'0'-21'0,"0"-1"0,-21 1 16,21 0-16,-21 0 16,21 0-1,21 42 1,0 0-1,-21 0-15,22 0 16,-22 1-16,21-1 0,-21 0 16,21 0-16,-21 0 15,0 1-15,21-22 0,-21 21 16,0-42 15,0-1-15,0 1-16,0 0 15,0-21-15,21 20 0,-21 1 16,22-21-16,-1 21 16,0 21-1,0 0-15,-21 21 0,21 0 16,-21 0-16,21 0 16,-21 1-16,21-1 0,1 0 15,-22 0-15,21-21 16,-21-21-1,21 21 1,-21-21-16,21 0 16,0-1-16,1 1 0,-1 21 15,0-21-15,0 0 0,0 21 16,0 0-16,0 0 16,1 21-16,-1 0 0,0 0 15,-21 22-15,21-22 16,-21 0-16</inkml:trace>
  <inkml:trace contextRef="#ctx0" brushRef="#br0" timeOffset="1556">32 40 0,'-21'-21'16,"0"21"-16,42 0 47,0 21-32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9.3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193 110 0,'0'-21'0,"0"0"16,0 0-1,0-1-15,-21 22 0,21-21 16,-21 21-1,21 21 1,0 1-16,0 20 16,0 0-16,-21 1 15,21 20-15,-21 1 0,0-1 16,-1 1-16,1-22 16,0 21-16,21-20 0,-21-1 15,21-21-15,0 1 16,0-1-16,0 0 0,21-21 15,21 0-15,-20 0 16,20 0-16,0 0 16,0 0-16,22-21 0,-22 21 15,1 0-15,-22-21 16</inkml:trace>
  <inkml:trace contextRef="#ctx0" brushRef="#br0" timeOffset="467">807 512 0,'0'-21'0,"0"0"16,0 0-16,0 0 0,0-1 16,0 1-16,0 0 0,-21 0 15,21 0-15,-21 0 16,0 0-16,0-1 0,-1 22 15,1-21-15,0 21 0,0 0 16,-22 21-16,22 1 16,0-1-16,0 0 0,0 0 15,0 21-15,0-21 16,21 1-16,0-1 0,0 0 16,21 0-16,-21 0 0,21-21 15,0 22-15,0-22 16,21 0-16,-20 0 0,-1 0 15,0 0-15,0-22 16,0 22-16,1-21 0,-1 0 16,-21 0-16,0 0 15,21-1-15,-21 1 0,0 0 16,0 0-16,0 42 31,0 0-31,21 0 16,-21 1-16,0-1 0,0 21 15,21-21-15,-21 1 16,21-1-16</inkml:trace>
  <inkml:trace contextRef="#ctx0" brushRef="#br0" timeOffset="833">1231 322 0,'21'-21'0,"-21"0"0,0-1 16,0 1-16,0 0 16,-21 21-1,-1 0-15,1 0 16,0 21-16,0-21 16,0 21-16,-1 1 0,-20-1 15,21 0-15,21 0 16,0 0-1,21-21-15,0 21 0,22-21 16,-22 21-16,21-21 16,1 22-16,-22-22 0,21 21 15,-21-21-15,0 21 0,-21 0 16,-21-21 0,0 21-16,-21-21 0,21 22 15,-22-22-15,-20 21 16,20-21-16,1 0 0,21 0 15,-21 0-15,42-21 16</inkml:trace>
  <inkml:trace contextRef="#ctx0" brushRef="#br0" timeOffset="1056">1442 90 0,'0'-21'0,"0"0"0,0 0 15,0-1-15,0 1 0,0 42 32,21 1-17,-21 20-15,22 0 16,-22 0-16,0 1 0,21 20 16,-21-20-16,0-1 0,0 0 15,0 1-15,0-1 16,0-21-16</inkml:trace>
  <inkml:trace contextRef="#ctx0" brushRef="#br0" timeOffset="1211">1379 449 0,'0'-21'0,"0"0"16,0-1-16,0 1 15,21 21-15,0-21 0,0 21 16,21-21-16,1 21 0,-1-21 15,22 21-15,-1-22 16,-21 22-16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4.1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362 412 0,'-22'-21'0,"22"-1"16,-21 1-1,21 0 1,0 0 0,-21 21-16,21-21 0,-21-1 15,21 1-15,-21 0 16,-1 21-16,22-21 16,-21 0-16,0 21 0,0-21 15,0 21-15,0 0 16,0 0-16,-1 21 0,1 0 15,0 0-15,0 21 0,21 1 16,-21-1-16,21 1 16,0-1-16,21-21 0,-21 21 15,21-21-15,0 1 16,0-1-16,1 0 0,-1-21 16,0 0-16,0 0 0,0 0 15,0-21-15,0 0 16,-21-1-16,22 1 0,-1-21 15,-21 21-15,21-21 0,-21 20 16,0-20-16,21 21 16,-21 0-16,0-1 0,21 44 31,-21-1-31,0 0 0,22 0 16,-22 22-16,21-1 15,0-21-15,0 21 0,0 1 16,0-22-16,0 0 0,1 0 15,-1 0-15,0-21 16</inkml:trace>
  <inkml:trace contextRef="#ctx0" brushRef="#br0" timeOffset="635">1187 115 0,'21'0'0,"-21"-21"16,0 0-16,-21 21 0,21-21 16,-21 21-16,-22-21 15,22 21-15,-21 0 0,-21-21 16,20 21-16,1 0 15,-1 0-15,22 0 0,-21 0 16,21 0-16,0 0 0,0 0 16,-1 21-1,1 0 1,21 0-16,0 0 16,0 0-16,0 0 15,21-21-15,-21 22 0,22-1 16,-22 0-16,21 21 15,0-20-15,-21-1 0,21 21 16,-21 0-16,21-21 16,-21 22-16,0-22 0,0 21 15,0 1-15,0-22 0,0 0 16,0 21-16,0-21 16,0 1-16,0-1 15,0 0-15,21-21 16,-21 21-16,0 0 15,21-21-15,-21 22 16,22-22 0,-1 0-1,0 0-15,0 0 0,0 0 16,1 0-16,20 0 16,-21 0-16,0 0 0,0 0 15,0 0-15,1 0 16,-1 0-16,0 0 15,0 0 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3.3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0 0,'-22'0'16,"44"21"15,-1-21-15</inkml:trace>
  <inkml:trace contextRef="#ctx0" brushRef="#br0" timeOffset="157">85 106 0,'0'21'0,"0"0"16,-21-21-16,0 21 15,42-21 1,0 0-1,21 0 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6.5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79 0,'0'-21'0,"-21"0"0,21 0 16,-21 21-16,21-22 0,0 44 31,0-1-31,21 0 16,-21 0-16,0 22 15,0-1-15,21 0 0,-21 0 16,22 1-16,-22-1 0,21 1 16,-21-1-16,0-21 15,21 21-15,-21-21 0,0 1 16,0-1-16,21-21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9.0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23 0,'-21'0'16,"0"0"-1,21-21-15,21 21 32,0 0-17,1 0-15,-1 0 0,0 0 16,0 0-16,21 0 16,-21 0-16,1 0 0,-1 0 15,0 0-15,0 0 16,-42 0 15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6.9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19 502 0,'-21'0'15,"42"0"17,0 0-17,0 0 17,0 0-17,1 0-15,-22-22 0,21 22 16,0-21-16,0 0 15,-21 0-15,21 21 16,-21-21-16,0 0 0,0 0 16,-21-1-16,21 1 15,-21 0-15,0 0 0,0 21 16,-1 0-16,1 0 16,0 21-16,21 0 15,-21 0-15,21 1 16,0 20-16,0-21 0,0 21 15,0 1-15,21-1 0,-21 0 16,21-20-16,0-1 16,1 0-16,-1 0 0,0 0 15,0-21-15,22 0 16,-1-21-16</inkml:trace>
  <inkml:trace contextRef="#ctx0" brushRef="#br0" timeOffset="384">421 353 0,'0'-42'0,"-21"42"0,21-21 16,0 0-16,-21 21 16,42 21 15,-21 0-15,21-21-16,-21 21 0,21 0 15,-21 1-15,0-1 16,21 0-16,-21 0 0,0 0 15,0 1-15,22-1 16,-22 0 0,0-42-1,0 0-15,21 21 16,-21-22-16,0 1 0,21 0 16,-21 0-16,0 0 15,21 21-15,-21-22 0,21 22 16,1 0-16,-22 22 15,21-1 1,-21 0-16,0 21 0,21-20 16,-21-1-16,21 0 15,-21 0-15,0 0 0,21-21 16,-21 21-16,21-21 16</inkml:trace>
  <inkml:trace contextRef="#ctx0" brushRef="#br0" timeOffset="942">887 417 0,'21'-42'0,"-21"20"16,21-20-16,0 21 0,-21 0 16,0 0-16,22 0 15,-22-1-15,-22 22 16,1 22 0,0-22-16,21 21 0,-21-21 15,0 21-15,-1 0 0,1 0 16,21 0-16,-21 0 15,21 1-15,0-1 0,0 0 16,21-21-16,-21 21 16,21 0-16,1 1 15,-1-22-15,0 0 16,0 0 0,-21-22-16,21 22 0,-21-21 15,0 0-15,22 0 16,-22 0-16,0-1 0,0 1 15,0 42 17,21 1-32,-21 20 15,0 0-15,21-20 16,-21 20-16,21 21 0,-21-20 16,0-1-16,21 0 15,-21 1-15,0-22 0,21 21 16,-21-21-16,0 0 0,-21-21 15,0 22-15,0-22 16,0 0-16,0-22 0,-1 1 16,1 21-16,21-42 0,-21 21 15,21-21-15,0 20 16,0-20-16,0 0 0,0-1 16,0 22-16,21-21 0,0 21 15,1 0-15,-1-1 16,0 22-16,0 0 15,0-21-15,0 21 0</inkml:trace>
  <inkml:trace contextRef="#ctx0" brushRef="#br0" timeOffset="1182">1225 100 0,'0'-22'0,"-21"1"15,21 0-15,-21 0 16,21 0-16,0 42 16,21-21-1,-21 21-15,21 21 0,-21 1 16,22-1-16,-1 21 0,0-20 16,-21 20-16,21-20 15,-21 20-15,21-21 0,-21-20 16,0 20-16,0-21 15</inkml:trace>
  <inkml:trace contextRef="#ctx0" brushRef="#br0" timeOffset="1674">1247 353 0,'0'-21'0,"-21"0"16,-1 0-16,22 0 15,22 21 16,-1 0-31,0 0 16,0 0-16,0-21 16,0 21-16,0-21 0,1 21 15,-1-22-15,0 22 0,-21-21 16,21 0-16,-21 0 16,0 0-16,0-1 0,0 1 15,0 0 1,0 42-1,0 0-15,0 1 16,0-1-16,0 21 16,21 1-16,-21-1 15,0 0-15,22 22 0,-22-22 0,0-21 16,21 22-16,-21-22 16,0 0-16,21-21 15,-21-21 1,21 0-1,-21-1-15,21 1 0,0 0 16,-21 0-16,21 0 16,-21-1-16,22 22 0,-1 0 15,-21 22 1,21-1-16,-21 0 0,21 0 16,-21 22-16,21-22 15,-21 0-15,22 0 0,-1 0 16,-21 0-16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5.8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215 169 0,'21'0'15,"-21"-21"-15,0 0 16,21 21 0,-21-21-16,0-1 15,-21 1-15,21 0 16,-21 21-16,0-21 0,-1 0 15,1 21 1,0 0-16,0 0 0,0 21 16,-1 0-16,1 0 0,0 0 15,21 1-15,-21 20 16,21-21-16,0 22 0,0-1 16,0-21-16,0 0 15,21 21-15,0-20 0,0-22 16,1 21-16,-1-21 0,0 21 15,0-21-15,0 0 16,1-21-16,-1 21 0,0-21 16,-21-1-16,21 1 15,0 0-15,-21-21 0,21 21 16,-21-22-16,21 22 0,-21-21 16,22 21-16,-22-1 15,21 22 1,-21 22-1,21-1-15,-21 0 0,21 0 16,-21 22-16,21-22 0,1 21 16,-1-21-16,0 21 15,0-20-15,-21-1 0,21-21 16,0 0-16</inkml:trace>
  <inkml:trace contextRef="#ctx0" brushRef="#br0" timeOffset="324">765 190 0,'0'22'62,"-21"-1"-31,0 0-31,0 0 16,-1-21 0,22-21 15,22 0-15,-1 21 15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0.5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42 0,'-21'0'0,"21"-21"15,0 0 1,0 42 15,0 0-15,0 0-16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0.7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65 0 0,'0'22'0,"0"-1"0,0 0 16,0 0 0,0 0-16,0 0 15,-21 0-15,21 1 16,0-1-16,-22 0 0,22 21 15,-21-20-15,21-1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42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99 133 24575,'-8'-1'0,"0"1"0,0-2 0,1 1 0,-1-1 0,-10-3 0,16 4 0,-1 0 0,1 0 0,-1 0 0,0 0 0,1 0 0,0-1 0,-1 1 0,1-1 0,0 1 0,0-1 0,0 0 0,0 0 0,0 0 0,0 0 0,0 0 0,1 0 0,-3-5 0,4 6 0,0 0 0,-1 0 0,2 1 0,-1-1 0,0 0 0,0 0 0,0 0 0,0 1 0,0-1 0,1 0 0,-1 0 0,0 1 0,1-1 0,-1 0 0,0 1 0,1-1 0,-1 0 0,1 1 0,-1-1 0,1 0 0,-1 1 0,1-1 0,0 1 0,-1-1 0,1 1 0,0 0 0,-1-1 0,1 1 0,0 0 0,0-1 0,-1 1 0,1 0 0,1-1 0,32-7 0,-30 7 0,171-23 0,235-4 0,-24 23 0,-375 4-91,-9 1 16,-1 0 0,1-1 0,0 1 0,0 0 0,0 0 0,-1 0 0,1 1 0,0-1 0,0 0 0,0 1 0,-1-1 1,1 1-1,0-1 0,0 1 0,-1 0 0,3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8:59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13 24575,'0'-1'0,"0"1"0,-1-1 0,1 0 0,0 1 0,0-1 0,0 1 0,-1-1 0,1 1 0,0-1 0,-1 0 0,1 1 0,0-1 0,-1 1 0,1 0 0,-1-1 0,1 1 0,-1-1 0,1 1 0,-1 0 0,1-1 0,-1 1 0,1 0 0,-1-1 0,1 1 0,-1 0 0,0 0 0,1 0 0,-1 0 0,1-1 0,-1 1 0,0 0 0,1 0 0,-1 0 0,0 0 0,1 0 0,-1 1 0,1-1 0,-1 0 0,0 0 0,0 1 0,-29 6 0,29-6 0,-49 15 0,8-2 0,-47 21 0,87-34-3,1-1-1,0 0 1,-1 1-1,1 0 1,0-1 0,0 1-1,0 0 1,0-1-1,-1 1 1,1 0-1,0 0 1,1 0-1,-1 0 1,0 0-1,0 0 1,0 0 0,0 1-1,1-1 1,-1 0-1,1 0 1,-1 0-1,1 1 1,-1-1-1,1 0 1,0 1 0,-1 1-1,2-1 16,-1-1 0,1 1 0,0 0 0,-1 0 0,1 0 0,0 0-1,0-1 1,1 1 0,-1 0 0,0-1 0,0 1 0,1-1 0,-1 0 0,1 1 0,2 1 0,9 6-237,1 0-1,1-1 1,19 9 0,-26-14-337,29 14-6264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1.4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24 0,'0'-21'0,"21"21"31,0 0-15,-21 21-16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1.63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127 0 0,'0'22'0,"0"-1"15,0 0 1,0 0 0,-21 0-1,-1 0-15,22 0 16,-21 1-16,0-1 0,-21 0 15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2.0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63 0,'-21'0'16,"21"-21"-16,-21 21 15,21-21-15,0 0 16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2.2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106 0 0,'0'21'0,"-21"-21"0,21 21 16,0 0-1,0 0 1,-21 1-16,0-1 15,0 21-15,-1 0 16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9.3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0 170 0,'0'-22'16,"21"22"0,0 0-1,-21 22 1,0-1-1,0 0-15,0 0 16,21 0-16,-21 22 0,21-1 16,-21 0-16,22 1 0,-1-1 15,-21 0-15,21-20 16,-21 20-16,21-21 0,-21 0 16,0 0-16,21-21 15</inkml:trace>
  <inkml:trace contextRef="#ctx0" brushRef="#br0" timeOffset="661">466 85 0,'-43'-21'0,"22"21"0,0-21 16,0 21-16,-1-21 15,22-1-15,22 22 31,-1 0-31,0 0 16,0 0-16,22 0 0,-22 0 16,21 0-16,0 0 15,-21 0-15,22 22 0,-22-22 16,0 0-16,0 0 16,1 21-16,-1-21 0,0 21 15,-21 0-15,0 0 16,21 0-16,-21 0 15,0 22-15,0-22 0,21 21 16,-21-20-16,21 20 16,-21 0-16,21 0 0,-21 1 15,22-22-15,-22 21 0,0 1 16,21-22-16,-21 0 16,0 21-16,0-21 0,0 1 15,21-1 1,-21 0-16,21 0 15,-21 0 17,21-21-32,-21 22 15,-21-1 1,0-21 0,0 0-16,0 21 0,-22-21 15,22 0-15,-21 0 16,0 0-16,-1 0 0,22 0 15,-21 0-15,20-21 16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15:36.3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8:59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24575,'1'4'0,"0"0"0,1 0 0,0 0 0,0 0 0,1 0 0,-1 0 0,1 0 0,-1 0 0,1-1 0,1 0 0,-1 1 0,4 2 0,9 11 0,50 61 0,4-3 0,108 90 0,-102-99 0,-2 4 0,86 106 0,-157-172-151,1 0-1,-1 0 0,0 0 0,1 0 1,0-1-1,0 1 0,0-1 1,8 4-1,4-1-6674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00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491 60 24575,'0'-4'0,"0"1"0,-1-1 0,0 0 0,1 0 0,-2 0 0,1 0 0,0 1 0,-1-1 0,1 1 0,-1-1 0,-3-3 0,5 6 0,-1 0 0,1 1 0,-1-1 0,0 0 0,1 0 0,-1 1 0,0-1 0,0 0 0,1 1 0,-1-1 0,0 1 0,0-1 0,0 1 0,0 0 0,1-1 0,-1 1 0,0 0 0,0-1 0,0 1 0,0 0 0,0 0 0,0 0 0,0 0 0,0 0 0,0 0 0,0 0 0,0 0 0,0 0 0,0 1 0,0-1 0,0 0 0,0 1 0,1-1 0,-1 0 0,0 1 0,0-1 0,0 1 0,0 0 0,1-1 0,-1 1 0,0-1 0,1 1 0,-1 0 0,0 0 0,1-1 0,-1 1 0,1 0 0,-1 0 0,0 1 0,-15 22 0,1 2 0,1 0 0,-19 45 0,13-23 0,-29 58 0,-5-3 0,-4-1 0,-85 111 0,140-208-118,-12 14 367,15-18-306,-1-1-1,1 1 1,0-1-1,-1 1 1,1-1-1,-1 1 0,1-1 1,-1 1-1,1-1 1,-1 0-1,1 1 1,-1-1-1,0 0 1,1 1-1,-1-1 0,1 0 1,-1 0-1,0 1 1,1-1-1,-1 0 1,0 0-1,1 0 1,-1 0-1,0 0 1,0 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00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1194 101 24575,'0'-3'0,"-1"0"0,0 0 0,0 0 0,0 0 0,0 0 0,0 0 0,-1 1 0,0-1 0,1 0 0,-1 1 0,0-1 0,0 1 0,0 0 0,0-1 0,-1 1 0,-2-2 0,-3-2 0,0-1 0,-1 1 0,-13-7 0,13 9 0,-1 0 0,0 1 0,0 0 0,0 1 0,-1 0 0,1 0 0,0 1 0,-1 0 0,-19 2 0,-8 3 0,-52 11 0,59-9 0,-25 5 0,1 2 0,0 3 0,1 2 0,-76 37 0,101-40 0,1 1 0,0 1 0,1 2 0,1 1 0,1 0 0,1 2 0,0 1 0,2 1 0,-25 35 0,20-17 0,1 1 0,3 1 0,1 0 0,3 2 0,1 1 0,-21 92 0,27-79 0,2 0 0,4 1 0,2 0 0,2-1 0,9 81 0,-3-110 0,1-1 0,1 1 0,2-2 0,0 1 0,3-1 0,0 0 0,2-1 0,1 0 0,1-1 0,1-1 0,1-1 0,2 0 0,0-1 0,2-1 0,1-1 0,0-1 0,1-1 0,2 0 0,0-2 0,1-1 0,0-2 0,53 24 0,-37-23 0,0-1 0,2-2 0,0-1 0,0-3 0,1-2 0,0-2 0,0-1 0,0-3 0,72-6 0,-63-2 0,-1-1 0,0-3 0,0-2 0,-2-3 0,0-1 0,0-3 0,82-46 0,-106 50 0,0-1 0,-2-2 0,0 0 0,-1-2 0,-1 0 0,-1-2 0,-1 0 0,19-28 0,-25 29 0,-2 0 0,0-1 0,-1-1 0,-2 0 0,0 0 0,-2-1 0,0 0 0,-2 0 0,-1-1 0,2-28 0,-5 13 0,-2 0 0,-1 0 0,-3 0 0,-1 0 0,-2 1 0,-2 0 0,-1 0 0,-3 1 0,-1 0 0,-1 2 0,-2-1 0,-23-35 0,7 21 0,-1 1 0,-3 2 0,-2 2 0,-1 1 0,-3 2 0,-2 2 0,-70-51 0,70 60 0,-1 3 0,-1 1 0,-2 3 0,-1 1 0,-61-20 0,102 42-124,0 0 0,0 1 0,0 0 0,-1 0 0,1 1 0,-1 1-1,1-1 1,-1 1 0,1 1 0,-18 2 0,11 3-6702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06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1 314 24575,'3'1'0,"0"0"0,0 0 0,0 0 0,0 0 0,-1 1 0,1-1 0,0 1 0,-1 0 0,1 0 0,-1 0 0,4 3 0,19 13 0,-14-14 0,-1-1 0,1 0 0,1-1 0,-1 0 0,0-1 0,0 0 0,19-1 0,82-12 0,-30 1 0,381 4 0,-117 7 0,34-25 0,-234 14 0,65-3 0,146-13 0,52 1 0,10 11 0,-406 14 0,637-36 0,-320 25 0,12-1 0,197-16 0,-222 6 0,-153 13 0,179-6 0,-20 30 0,-9 0 0,-21-1 0,-15 0 0,1425-12 0,-825-3 0,-230-14 0,-278 7 0,25-2 0,97-2 0,-212 9 0,-25-8 0,52-2 0,644 15 0,-757-15 0,-16 1 0,93-2 0,-108 4 0,166 10 0,-143 3 0,1027-2 0,-1154 8 103,-49-6-396,1 0-1,0 0 0,-1-1 1,13 0-1,-6-4-6532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0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2 24575,'-21'-2'0,"8"3"0,25 19 0,1-4 0,2-2 0,0 1 0,0-2 0,2 0 0,21 13 0,4-1 0,49 22 0,-86-45 0,0 0 0,0 1 0,0-1 0,-1 1 0,1 1 0,-1-1 0,0 1 0,7 6 0,-10-9 0,0 1 0,0-1 0,0 1 0,-1 0 0,1-1 0,0 1 0,-1 0 0,1-1 0,-1 1 0,0 0 0,1 0 0,-1-1 0,0 1 0,0 0 0,0 0 0,0 0 0,-1-1 0,1 1 0,0 0 0,-1 0 0,1-1 0,-1 1 0,0 0 0,1-1 0,-1 1 0,0-1 0,0 1 0,0-1 0,0 1 0,-2 1 0,-8 8 0,0 0 0,-1-1 0,0 0 0,-1-2 0,0 1 0,0-1 0,-19 8 0,6-3 0,-50 24 30,48-24-495,1 0 0,-40 27 0,54-31-6361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12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1376 1 24575,'-29'10'0,"3"0"0,-14-5 0,-67 1 0,0-1 0,-210 19 0,189-16 0,-51 7 0,-135 6 0,281-21-37,18 0-406,-1 0 1,-28 5-1,24 1-6383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13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4290 1 24575,'-337'15'0,"88"1"0,56-5 0,-430 34 0,-217-27 0,543-20 0,-173 2 0,433 2 0,-62 11 0,17-1 0,8-3 0,-141 8 0,29-31 0,5 0 0,-164 16 0,300 2-1365,29 2-5461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21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52 246 24575,'-1'-16'0,"1"24"0,-4 24 0,-8 25 0,-21 123 0,32-179 0,1 0 0,0 0 0,0 0 0,-1 0 0,1 0 0,0 0 0,0 0 0,0 0 0,0 0 0,0 0 0,0 0 0,0-1 0,1 1 0,-1 0 0,0 0 0,0 0 0,1 0 0,-1 0 0,1 1 0,9-13 0,11-33 0,32-94 0,-21 54 0,46-90 0,-73 165 0,0 0 0,0 0 0,1 1 0,0 0 0,10-10 0,-15 17 0,0-1 0,0 1 0,1 0 0,-1 0 0,0 0 0,1 0 0,-1 0 0,1 0 0,-1 1 0,1-1 0,-1 0 0,1 1 0,-1-1 0,1 1 0,0-1 0,-1 1 0,1 0 0,0 0 0,-1 0 0,1 0 0,0 0 0,-1 0 0,1 0 0,0 0 0,-1 1 0,1-1 0,0 1 0,-1-1 0,1 1 0,-1 0 0,1 0 0,-1-1 0,1 1 0,-1 0 0,0 0 0,1 0 0,-1 1 0,0-1 0,0 0 0,2 3 0,5 6 0,-1 1 0,0 0 0,0 0 0,-1 1 0,8 24 0,18 70 0,-24-77 0,84 282-1365,-85-281-5461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21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93 24575,'-4'-5'0,"-6"-5"0,-6-6 0,-4-4 0,5 1 0,10 4 0,10 9 0,13 5 0,8 3 0,9 1 0,6 0 0,6 0 0,-6-1-8191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43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802 1 24575,'-1'116'0,"5"289"0,26-4 0,-23-344 0,-4-23 0,11 50 0,-7-66 0,-6-25 0,-9-33 0,2 24 0,-2-1 0,0 2 0,0-1 0,-2 1 0,0 0 0,0 1 0,-2 0 0,1 1 0,-2 0 0,0 1 0,0 0 0,-1 1 0,-1 1 0,1 0 0,-2 1 0,1 1 0,-1 0 0,-1 1 0,1 1 0,-1 0 0,0 1 0,-1 1 0,1 1 0,-19-2 0,2 2 0,0 2 0,0 1 0,0 2 0,0 1 0,1 1 0,0 2 0,0 2 0,0 1 0,1 1 0,0 2 0,-51 26 0,77-35 15,0 1 0,1-1 0,-1 1 0,0 1 0,1-1 0,0 1 0,-6 7 0,10-10-53,0-1 0,0 0 0,0 0 0,0 0 0,1 1 0,-1-1-1,0 1 1,1-1 0,-1 0 0,1 1 0,0-1 0,-1 1 0,1-1 0,0 1 0,0-1 0,0 1 0,0-1 0,0 1-1,0-1 1,1 1 0,-1-1 0,0 1 0,1-1 0,-1 0 0,1 1 0,-1-1 0,1 0 0,0 1 0,0-1 0,0 0 0,-1 0-1,1 1 1,0-1 0,1 0 0,-1 0 0,0 0 0,0 0 0,2 1 0,15 10-6788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22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77 24575,'2'98'0,"-4"111"0,1-199 0,0 0 0,0 0 0,-1 0 0,-1 0 0,-4 14 0,7-24 0,0 0 0,0 0 0,0 0 0,0 0 0,0 1 0,0-1 0,0 0 0,0 0 0,-1 0 0,1 0 0,0 0 0,0 1 0,0-1 0,0 0 0,0 0 0,0 0 0,0 0 0,0 0 0,-1 0 0,1 1 0,0-1 0,0 0 0,0 0 0,0 0 0,0 0 0,-1 0 0,1 0 0,0 0 0,0 0 0,0 0 0,0 0 0,0 0 0,-1 0 0,1 0 0,0 0 0,0 0 0,0 0 0,0 0 0,-1 0 0,1 0 0,0 0 0,0 0 0,0 0 0,0 0 0,0 0 0,-1 0 0,1 0 0,-6-10 0,-4-14 0,5 0 0,0 0 0,1 0 0,1-1 0,1 1 0,2-1 0,0 0 0,2 1 0,0-1 0,2 1 0,1 0 0,12-39 0,-14 57 0,-1-1 0,1 1 0,1 0 0,-1 0 0,1 0 0,0 0 0,1 0 0,-1 1 0,1 0 0,0 0 0,0 0 0,1 1 0,-1 0 0,7-4 0,-9 6 0,0 1 0,1-1 0,-1 1 0,0 0 0,1 0 0,-1 0 0,1 1 0,-1-1 0,1 1 0,-1 0 0,1 0 0,0 0 0,-1 0 0,1 1 0,-1-1 0,1 1 0,-1 0 0,0 0 0,1 0 0,-1 1 0,0-1 0,0 1 0,1 0 0,-1 0 0,-1 0 0,1 0 0,0 0 0,0 0 0,2 4 0,-2-3 4,0-1 0,0 1-1,0 1 1,-1-1 0,1 0 0,-1 1-1,0 0 1,0-1 0,0 1 0,0 0-1,0 0 1,-1 0 0,0 0 0,0 0-1,0 0 1,0 0 0,-1 1 0,0-1-1,1 0 1,-1 0 0,-1 1 0,1-1-1,-1 0 1,0 0 0,0 0 0,0 0-1,0 0 1,-1 0 0,1 0 0,-1 0-1,-3 4 1,0 1-118,-1-1 0,-1 0-1,1-1 1,-1 1 0,0-1 0,-1-1-1,0 1 1,0-1 0,0-1 0,-1 0-1,0 0 1,-11 5 0,-3-1-6712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22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6 162 24575,'1'14'0,"1"-1"0,0 1 0,1 0 0,1-1 0,9 24 0,-6-19 0,8 39 0,-12-44 0,-1 0 0,-1 0 0,0 0 0,0 0 0,-3 17 0,2-30 0,0 1 0,1-1 0,-1 0 0,0 0 0,0 0 0,0 0 0,0 0 0,0 0 0,0 1 0,0-1 0,-1 0 0,1 0 0,0 0 0,0 0 0,0 0 0,0 0 0,0 0 0,0 1 0,0-1 0,0 0 0,0 0 0,0 0 0,0 0 0,0 0 0,0 0 0,0 0 0,-1 0 0,1 0 0,0 0 0,0 1 0,0-1 0,0 0 0,0 0 0,0 0 0,0 0 0,0 0 0,-1 0 0,1 0 0,0 0 0,0 0 0,0 0 0,0 0 0,0 0 0,0 0 0,-1 0 0,1 0 0,0 0 0,0 0 0,0 0 0,0 0 0,0 0 0,0 0 0,-1 0 0,-5-8 0,-4-12 0,2 1 0,1-1 0,2 0 0,-1 0 0,2 0 0,1 0 0,-1-25 0,3 28 0,1 1 0,0-1 0,2 0 0,0 1 0,0-1 0,2 1 0,0 0 0,7-18 0,-8 29 0,0-1 0,0 1 0,0 0 0,1 0 0,0 0 0,0 0 0,0 1 0,1 0 0,0 0 0,-1 0 0,1 0 0,1 1 0,-1 0 0,0 0 0,1 0 0,0 1 0,-1-1 0,1 1 0,0 1 0,0-1 0,9 0 0,-9 1 0,1 0 0,-1 1 0,1 0 0,-1 0 0,1 1 0,-1-1 0,0 1 0,1 1 0,-1-1 0,0 1 0,0 0 0,0 1 0,0-1 0,0 1 0,0 0 0,-1 1 0,1-1 0,-1 1 0,0 0 0,7 8 0,-10-11 0,-1 0 0,0 1 0,1-1 0,-1 0 0,0 1 0,0-1 0,0 1 0,0-1 0,-1 1 0,1 0 0,0-1 0,-1 1 0,1 0 0,-1 0 0,1-1 0,-1 1 0,0 0 0,0 0 0,0-1 0,0 1 0,0 0 0,0 0 0,0 0 0,-1-1 0,1 1 0,0 0 0,-1 0 0,0-1 0,1 1 0,-1-1 0,0 1 0,0 0 0,0-1 0,0 1 0,0-1 0,0 0 0,0 1 0,-1-1 0,1 0 0,-1 0 0,1 0 0,0 0 0,-1 0 0,-1 1 0,-7 3 0,1 0 0,-1 0 0,1-1 0,-1 0 0,-1-1 0,-11 3 0,-52 5-1365,41-9-5461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14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53 24575,'-5'0'0,"4"0"0,5 0 0,12 0 0,7 0 0,13 0 0,9 0 0,10 0 0,9-4 0,12-2 0,5 0 0,-2 2 0,-5-4 0,-7 0 0,-10 2 0,-11 1 0,-17 2 0,-13 1-8191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14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24575,'0'4'0,"0"7"0,0 5 0,0 4 0,5 4 0,1 1 0,-1 2 0,0 4 0,-2 2 0,-1 0 0,-1-2 0,4-2 0,0-1 0,1 0 0,-2-6-8191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15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24575,'-3'0'0,"1"0"0,-1 0 0,0 0 0,0 0 0,1 1 0,-1-1 0,0 1 0,0 0 0,1 0 0,-1 0 0,1 0 0,-1 0 0,1 0 0,-1 1 0,1-1 0,0 1 0,0-1 0,0 1 0,0 0 0,0 0 0,0 0 0,0 0 0,1 1 0,-1-1 0,1 0 0,-1 1 0,1-1 0,0 1 0,0-1 0,0 1 0,0 0 0,0-1 0,1 1 0,0 0 0,-1 3 0,1-2 0,0 0 0,0 0 0,0-1 0,1 1 0,0 0 0,0 0 0,0-1 0,0 1 0,0 0 0,1-1 0,-1 1 0,1-1 0,0 0 0,0 0 0,0 1 0,1-1 0,-1 0 0,1-1 0,0 1 0,-1 0 0,1-1 0,0 0 0,1 0 0,-1 0 0,5 3 0,6 1 0,0 0 0,0-1 0,0-1 0,28 5 0,-40-8 0,1 0 0,-1-1 0,1 0 0,-1 1 0,1-1 0,-1 0 0,1-1 0,-1 1 0,1 0 0,-1-1 0,1 1 0,-1-1 0,0 0 0,1 0 0,-1 0 0,0 0 0,1 0 0,-1 0 0,0 0 0,0-1 0,0 0 0,0 1 0,0-1 0,-1 0 0,1 0 0,0 0 0,-1 0 0,1 0 0,-1 0 0,0 0 0,0 0 0,0 0 0,0-1 0,0 1 0,0-1 0,0 1 0,0-4 0,-1 3 5,0 0 0,0 0 0,0 0 0,0 0 0,0 0 0,0 0 0,-1 0 0,1 0 0,-1 0 0,0 0 0,0 0 0,0 0 0,0 0 0,-1 1 0,1-1 0,-1 0 0,0 1 0,0-1 0,0 1 0,0 0 0,0 0 0,0-1 0,-3-1 0,-1 0-170,0 0 0,0 0 0,0 1 0,0-1 0,-1 1 0,1 1 0,-1-1 0,-12-2 0,-4 1-6661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15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24575,'-4'0'0,"2"0"0,3 4 0,0 7 0,4 5 0,2 4 0,4 8 0,0 3 0,-2 2 0,2-2 0,0 4 0,-3 0 0,-2-2 0,-3-2 0,-1-6-8191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16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 24575,'0'1'0,"-1"1"0,1-1 0,-1 0 0,0 0 0,1 0 0,-1 1 0,0-1 0,0 0 0,0 0 0,1 0 0,-1 0 0,0 0 0,0 0 0,-1-1 0,1 1 0,-1 1 0,-28 16 0,15-9 0,-3 3 0,12-9 0,1 0 0,0 1 0,-1-1 0,1 1 0,1 0 0,-1 1 0,1-1 0,-1 1 0,-5 9 0,9-13 0,1 0 0,0 0 0,0 0 0,0 0 0,0 0 0,0 0 0,0 0 0,0 0 0,0 0 0,0 0 0,1 0 0,-1 0 0,0 0 0,1 0 0,-1 0 0,0 0 0,1 0 0,-1 0 0,1 0 0,0 0 0,-1-1 0,1 1 0,0 0 0,-1 0 0,1-1 0,0 1 0,0 0 0,0-1 0,-1 1 0,1-1 0,0 1 0,0-1 0,1 1 0,40 16 0,-31-12 0,106 49-1365,-96-44-5461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16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94 106 24575,'14'1'0,"-1"-1"0,1-1 0,-1 0 0,1-1 0,-1 0 0,0-1 0,0 0 0,0-1 0,15-7 0,-26 10 0,-1 0 0,1 0 0,-1 0 0,1 0 0,-1 0 0,1 0 0,-1 0 0,0-1 0,0 1 0,1 0 0,-1-1 0,0 1 0,0-1 0,0 1 0,-1-1 0,2-2 0,-2 3 0,1 0 0,-1-1 0,0 1 0,0 0 0,0 0 0,0 0 0,-1 0 0,1-1 0,0 1 0,0 0 0,-1 0 0,1 0 0,-1 0 0,1 0 0,-1 0 0,1 0 0,-1 0 0,1 0 0,-2-1 0,-1-1 0,0 0 0,0 0 0,0 1 0,-1-1 0,1 1 0,-1 0 0,1 0 0,-1 0 0,0 0 0,0 1 0,1-1 0,-9-1 0,-1 2 0,0 0 0,0 0 0,1 1 0,-1 1 0,0 0 0,0 0 0,0 2 0,-15 4 0,23-6 0,0 1 0,-1 0 0,1 1 0,1-1 0,-1 1 0,0 0 0,1 0 0,-1 0 0,-6 7 0,9-7 0,0-1 0,0 0 0,1 1 0,-1 0 0,1-1 0,-1 1 0,1 0 0,0 0 0,0 0 0,0-1 0,1 1 0,-1 0 0,0 0 0,1 0 0,0 0 0,0 1 0,0-1 0,1 4 0,-1-4 7,1 1 0,0-1-1,0 0 1,0 1 0,1-1-1,-1 0 1,1 0-1,-1 0 1,1 0 0,0 0-1,0-1 1,1 1 0,-1 0-1,0-1 1,1 0 0,0 1-1,3 2 1,0-2-172,0 0 0,-1 1 0,1-2 0,0 1 0,0-1 0,1 0 0,-1 0 0,8 1 0,12 0-6661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16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24575,'0'-2'0,"-1"1"0,1 0 0,0 0 0,0-1 0,0 1 0,0 0 0,0-1 0,0 1 0,0 0 0,1-1 0,-1 1 0,0 0 0,1 0 0,-1 0 0,1-1 0,-1 1 0,1 0 0,0 0 0,-1 0 0,1 0 0,0 0 0,0 0 0,0 0 0,0 0 0,0 0 0,0 0 0,0 0 0,0 1 0,0-1 0,0 0 0,0 1 0,0-1 0,1 1 0,-1-1 0,0 1 0,0 0 0,1-1 0,-1 1 0,0 0 0,1 0 0,-1 0 0,0 0 0,0 0 0,1 0 0,-1 0 0,0 1 0,1-1 0,0 1 0,2 0 0,0 0 0,-1 1 0,1-1 0,-1 1 0,0 0 0,0 0 0,0 0 0,0 1 0,0-1 0,0 1 0,0-1 0,-1 1 0,1 0 0,-1 0 0,0 0 0,3 5 0,-4-4 0,1 0 0,-1 0 0,0 0 0,-1 1 0,1-1 0,-1 0 0,0 0 0,0 8 0,0-10 0,0-1 0,0 1 0,0-1 0,-1 1 0,1-1 0,0 1 0,-1-1 0,1 1 0,-1-1 0,1 1 0,-1-1 0,0 1 0,1-1 0,-1 0 0,0 0 0,0 1 0,0-1 0,0 0 0,0 0 0,-1 0 0,1 0 0,0 0 0,0 0 0,-1 0 0,1 0 0,-3 0 0,4-1 0,0 1 0,-1-1 0,1 0 0,0 0 0,-1 0 0,1 0 0,0 0 0,-1 0 0,1 0 0,0 0 0,-1 0 0,1 0 0,0 0 0,-1 0 0,1-1 0,0 1 0,-1 0 0,1 0 0,0 0 0,0 0 0,-1 0 0,1-1 0,0 1 0,-1 0 0,1 0 0,0 0 0,0-1 0,-1 1 0,1 0 0,0-1 0,0 1 0,0 0 0,-1-1 0,0-14 0,9-16 0,-4 24 0,1 1 0,-1-1 0,1 1 0,0 0 0,0 0 0,1 1 0,0 0 0,0 0 0,0 0 0,0 1 0,1-1 0,0 2 0,9-5 0,-11 6 0,0 0 0,1 0 0,-1 0 0,1 1 0,-1-1 0,1 2 0,-1-1 0,1 0 0,0 1 0,-1 0 0,1 1 0,0-1 0,-1 1 0,1 0 0,-1 0 0,1 1 0,-1 0 0,10 4 0,-8-3-65,-1 0 0,-1 1 0,1-1 0,0 1 0,-1 1 0,0-1 0,0 1 0,0 0 0,-1 0 0,1 0 0,-1 0 0,0 1 0,-1 0 0,0 0 0,0 0 0,0 0 0,0 0 0,-1 1 0,0-1 0,1 10 0,0 6-6761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19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6840 0 24575,'-647'16'0,"365"3"0,-557 25 0,373-28 0,-32 10 0,-51 26 0,266-26 0,-235-14 0,320-14 0,-916 2 0,1074 1 0,-54 11 0,-30 1 0,-42-15 0,-67 4 0,128 10 0,-30 2 0,6-16 0,-63 4 0,112 10 0,53-7 0,-47 3 0,49-7-1365,3-1-5461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4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314 210 24575,'1'-14'0,"1"0"0,0 0 0,5-16 0,-4 21 0,-1 1 0,0-1 0,0 0 0,-1 0 0,0 0 0,-1 0 0,0 0 0,0 0 0,-3-14 0,3 21 0,-1 0 0,0 0 0,0 1 0,1-1 0,-1 0 0,0 1 0,0-1 0,0 1 0,-1-1 0,1 1 0,0 0 0,-1-1 0,1 1 0,0 0 0,-1 0 0,0 0 0,1 0 0,-1 0 0,-1-1 0,-1 1 0,0 0 0,0 0 0,0 0 0,0 0 0,-1 1 0,1-1 0,0 1 0,-5 0 0,-5 2 0,1 0 0,-1 1 0,1 0 0,-16 6 0,13-3 0,1 1 0,0 0 0,1 1 0,-24 18 0,30-21 0,1 1 0,0 0 0,1 0 0,-1 1 0,1 0 0,1 0 0,-1 1 0,1-1 0,-8 17 0,12-21 0,-1 1 0,1-1 0,1 0 0,-1 0 0,0 0 0,1 1 0,0-1 0,-1 0 0,1 0 0,1 1 0,-1-1 0,0 0 0,1 0 0,0 1 0,-1-1 0,1 0 0,3 5 0,-2-3 0,1 0 0,0-1 0,1 1 0,-1-1 0,1 1 0,0-1 0,0 0 0,1 0 0,5 4 0,9 3 0,0 0 0,1 0 0,0-2 0,22 7 0,83 21 0,-89-28 0,-1 1 0,-1 1 0,51 25 0,-81-34 0,-1 0 0,1 0 0,-1 0 0,0 0 0,0 1 0,0-1 0,0 1 0,0 0 0,0 0 0,-1 0 0,1 0 0,-1 0 0,0 1 0,0-1 0,0 1 0,2 6 0,-4-8 0,0 1 0,0-1 0,0 1 0,0-1 0,0 1 0,0-1 0,-1 1 0,1-1 0,-1 0 0,0 1 0,1-1 0,-1 0 0,-1 1 0,1-1 0,0 0 0,0 0 0,-1 0 0,1 0 0,-1 0 0,1 0 0,-1-1 0,0 1 0,0 0 0,0-1 0,0 1 0,0-1 0,-3 2 0,-11 6 0,0-1 0,-1-1 0,0 0 0,0-1 0,0 0 0,0-2 0,-1 0 0,-24 2 0,7-3 0,-1-1 0,0-2 0,-44-6 0,63 5 40,1-2 0,-25-7 0,36 9-164,0-1 0,0 0 1,0-1-1,0 1 0,1-1 0,-1 0 1,0 0-1,1 0 0,0 0 0,0-1 1,-5-5-1,-3-10-6702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19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0 24575,'-4'1'0,"0"1"0,1-1 0,0 1 0,-1 0 0,1 0 0,0 0 0,0 0 0,0 1 0,0-1 0,0 1 0,0 0 0,1 0 0,-3 4 0,-11 9 0,-287 241 0,300-254 0,0-1 0,0 1 0,0 0 0,0 0 0,1 0 0,-1 0 0,1 0 0,0 1 0,-3 5 0,4-8 0,1 0 0,0 0 0,0 0 0,0 0 0,0-1 0,0 1 0,0 0 0,0 0 0,0 0 0,0-1 0,0 1 0,0 0 0,0 0 0,1 0 0,-1-1 0,0 1 0,1 0 0,-1 0 0,0-1 0,1 2 0,1-1 0,-1 1 0,1-1 0,-1 1 0,1-1 0,0 0 0,0 0 0,-1 0 0,1 0 0,0 0 0,0 0 0,3 0 0,32 10 0,50 8 0,7 2 0,30 19-1365,-69-20-5461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29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24575,'-2'32'0,"-1"0"0,-15 59 0,-1 13 0,11-10 0,4 0 0,13 147 0,45 184 0,26 154 0,-60-392 0,-8-63 0,-2 18 0,5 34 0,0-98 0,-9-52 0,-1 1 0,0-1 0,-3 1 0,1 35 0,-3-59-124,-1 0 0,1-1 0,0 1 0,-1-1 0,0 1 0,1-1-1,-1 1 1,0-1 0,0 1 0,-3 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31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24575,'3'0'0,"0"1"0,0 0 0,0 0 0,0 1 0,0-1 0,0 0 0,0 1 0,-1 0 0,6 4 0,14 7 0,-1-7 0,1 0 0,0-1 0,1-2 0,-1 0 0,1-2 0,0 0 0,24-3 0,2 2 0,462 1-162,632 12-386,-1096-11 544,1352 33-1247,2464-36 3154,-3613-17-1845,-169 10-54,-45 3-1369,-6-1-5461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32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24575,'0'3'0,"1"-1"0,0 1 0,-1-1 0,1 0 0,0 0 0,0 1 0,0-1 0,0 0 0,1 0 0,-1 0 0,1 0 0,-1 0 0,1 0 0,0 0 0,-1-1 0,1 1 0,0-1 0,0 1 0,0-1 0,4 2 0,46 22 0,-47-23 0,70 26 0,69 32 0,-129-53 0,1 2 0,-2 0 0,1 1 0,-1 1 0,-1 0 0,22 23 0,-31-30 0,-1 0 0,0 0 0,1 0 0,-2 0 0,1 1 0,0-1 0,-1 1 0,0 0 0,0 0 0,0 0 0,-1 0 0,0 0 0,0 0 0,0 0 0,0 0 0,-1 1 0,0-1 0,0 0 0,0 0 0,-2 9 0,0-7 0,-1 0 0,0 0 0,0 0 0,-1-1 0,1 1 0,-1-1 0,-1 0 0,1 0 0,-1 0 0,0 0 0,-1-1 0,1 0 0,-11 8 0,-6 2-455,-1-1 0,-43 21 0,7-9-6371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32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24575,'1'3'0,"-1"-1"0,1 1 0,-1-1 0,1 1 0,0-1 0,0 0 0,0 1 0,0-1 0,0 0 0,1 0 0,-1 0 0,1 0 0,-1 0 0,3 2 0,31 28 0,-20-19 0,352 284 0,-2-2 0,-254-195-1365,-92-81-5461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33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0 24575,'0'56'0,"-9"59"0,6-91 0,-2 0 0,0-1 0,-2 1 0,-19 43 0,9-29-195,-3-1 0,0 0 0,-3-2 0,-1-1 0,-1 0 0,-51 49 0,54-62-6631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33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568 82 24575,'1'0'0,"-1"0"0,1 0 0,-1 0 0,1 0 0,-1 0 0,0 0 0,1 0 0,-1-1 0,1 1 0,-1 0 0,1 0 0,-1 0 0,0 0 0,1 0 0,-1-1 0,1 1 0,-1 0 0,0 0 0,1-1 0,-1 1 0,0 0 0,1-1 0,-1 1 0,0 0 0,0-1 0,1 1 0,-1 0 0,0-1 0,0 1 0,0-1 0,1 1 0,-1 0 0,0-1 0,0 1 0,0-1 0,0 1 0,0-1 0,0 1 0,0 0 0,0-1 0,0 1 0,0-1 0,0 1 0,0-1 0,0 1 0,0-1 0,-1 1 0,1 0 0,0-1 0,0 1 0,0-1 0,-1 1 0,1 0 0,0-1 0,0 1 0,-1-1 0,-16-22 0,10 18 0,0 1 0,-1-1 0,1 1 0,-1 0 0,0 1 0,0 0 0,-1 0 0,1 1 0,-1 0 0,1 0 0,-1 1 0,-12 0 0,-9 0 0,0 1 0,-38 5 0,32 0 0,1 1 0,-59 17 0,84-20 0,-1 1 0,1 0 0,0 0 0,1 1 0,-1 0 0,1 1 0,0 0 0,0 1 0,1 0 0,0 0 0,0 1 0,0-1 0,-7 13 0,13-18 0,0 1 0,0 0 0,1 0 0,-1 1 0,1-1 0,0 0 0,0 0 0,0 1 0,0-1 0,0 0 0,1 1 0,0-1 0,0 1 0,0-1 0,0 1 0,0-1 0,0 1 0,1-1 0,0 0 0,0 1 0,0-1 0,0 0 0,0 0 0,1 1 0,-1-1 0,1 0 0,0 0 0,0-1 0,0 1 0,0 0 0,1-1 0,-1 1 0,1-1 0,3 3 0,7 5 0,-1-2 0,1 1 0,1-2 0,-1 0 0,1 0 0,22 6 0,194 45 0,-69-20 0,-150-36 0,-1 2 0,0-1 0,1 1 0,17 11 0,-27-14 0,1-1 0,-1 1 0,0 0 0,0-1 0,0 1 0,0 0 0,0 0 0,0 0 0,0 0 0,0 0 0,0 0 0,0 0 0,-1 0 0,1 0 0,0 0 0,-1 1 0,1-1 0,-1 0 0,1 0 0,-1 1 0,1-1 0,-1 0 0,0 1 0,0-1 0,0 1 0,0-1 0,0 0 0,0 1 0,0-1 0,0 0 0,-1 1 0,1-1 0,0 0 0,-1 1 0,1-1 0,-1 0 0,1 0 0,-1 0 0,0 1 0,1-1 0,-1 0 0,0 0 0,0 0 0,0 0 0,0 0 0,0 0 0,0 0 0,0-1 0,0 1 0,-3 1 0,-6 5 0,0 1 0,-1-2 0,0 0 0,0 0 0,0-1 0,-13 4 0,-78 20 0,75-22 0,-107 22 120,116-26-368,0-1 1,0-1-1,0-1 1,0 0-1,-27-5 1,19-1-6579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34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65 24575,'-2'-1'0,"1"-1"0,0 0 0,0 0 0,0 0 0,1 0 0,-1 0 0,0 0 0,1 0 0,-1 0 0,0-2 0,2-1 0,3 16 0,29 149 0,-24-104 0,3-1 0,25 76 0,-31-116 0,0-1 0,0 0 0,1-1 0,1 1 0,0-1 0,1-1 0,0 0 0,1 0 0,0-1 0,1 0 0,0 0 0,1-2 0,20 14 0,-25-18 0,1-2 0,-1 1 0,1-1 0,-1 0 0,1 0 0,0-1 0,0 0 0,0-1 0,0 0 0,0 0 0,1 0 0,-1-1 0,0-1 0,13-1 0,-10 0 0,0-1 0,1-1 0,-1 0 0,0 0 0,-1-1 0,1 0 0,-1-1 0,0 0 0,13-11 0,-8 3 0,1 0 0,-2 0 0,0-2 0,-1 1 0,0-2 0,-1 0 0,-1 0 0,-1-1 0,-1 0 0,0-1 0,8-26 0,-12 24 0,0 0 0,-2 0 0,0-1 0,-1 1 0,-2-1 0,0 0 0,-3-21 0,2 31 0,-1 0 0,0 0 0,-1 1 0,0-1 0,0 1 0,-2-1 0,1 1 0,-2 0 0,1 1 0,-1-1 0,-1 1 0,0 0 0,-16-17 0,22 26-65,0 0 0,0 0 0,-1-1 0,1 1 0,0 0 0,-1 0 0,1 0 0,-1 0 0,0 0 0,1 1 0,-1-1 0,0 0 0,1 1 0,-1 0 0,0-1 0,0 1 0,1 0 0,-1-1 0,0 1 0,-3 1 0,-7 4-6761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34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28 256 24575,'-1'0'0,"0"0"0,0 1 0,0-1 0,0 0 0,0 1 0,0-1 0,1 1 0,-1-1 0,0 1 0,0 0 0,0-1 0,1 1 0,-1 0 0,0-1 0,1 1 0,-1 0 0,1 0 0,-1 0 0,1 0 0,-1 0 0,1-1 0,-1 1 0,1 0 0,0 0 0,0 0 0,-1 0 0,1 2 0,-5 32 0,5-29 0,-2 30 0,3 1 0,1 0 0,7 37 0,1 20 0,-3-40 0,1 12 0,-10-63 0,-3-10 0,-5-14 0,4-5 0,0 0 0,2-1 0,-3-44 0,8-83 0,-1 141 0,3-38 0,9-57 0,-8 83 0,1 0 0,2 1 0,0 0 0,15-30 0,-20 49 0,0 1 0,0 0 0,0 0 0,1 0 0,0 0 0,0 0 0,0 0 0,0 1 0,0 0 0,1-1 0,0 1 0,-1 0 0,1 1 0,0-1 0,7-2 0,-8 4 0,0 0 0,0 1 0,1-1 0,-1 1 0,0 0 0,1-1 0,-1 2 0,0-1 0,1 0 0,-1 1 0,0-1 0,1 1 0,-1 0 0,0 0 0,0 1 0,0-1 0,0 0 0,0 1 0,0 0 0,0 0 0,-1 0 0,5 3 0,4 6 0,0-1 0,-1 1 0,0 1 0,-1 0 0,0 0 0,-1 1 0,10 20 0,39 103 0,-52-123 0,165 410 0,-154-386-1365,-5-8-5461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35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43 24575,'-4'0'0,"-7"0"0,4 0 0,7 0 0,8 0 0,12 0 0,11 0 0,9 0 0,6-5 0,5 0 0,2-1 0,1 2 0,0 0 0,-5 2 0,-6-3 0,-6-1 0,-9 0-8191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43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32 24575,'0'-1'0,"-1"0"0,1 0 0,0 0 0,-1 0 0,1 0 0,-1 0 0,0 0 0,1 0 0,-1 0 0,0 0 0,1 0 0,-1 0 0,0 0 0,0 1 0,0-1 0,0 0 0,1 1 0,-1-1 0,0 1 0,0-1 0,-1 1 0,1-1 0,0 1 0,0 0 0,0-1 0,0 1 0,0 0 0,0 0 0,0 0 0,0 0 0,-1 0 0,1 0 0,0 0 0,-2 1 0,-40 4 0,37-3 0,-1 0 0,1 1 0,-1-1 0,1 2 0,0-1 0,0 1 0,0 0 0,1 0 0,-1 0 0,1 1 0,0 0 0,0 0 0,-7 11 0,6-8 0,1 0 0,0 1 0,0 0 0,1 1 0,0-1 0,1 1 0,0-1 0,0 1 0,-1 14 0,3-16 0,1 0 0,-1 0 0,1 0 0,1 0 0,-1 0 0,1 0 0,1 0 0,-1 0 0,2-1 0,-1 1 0,6 12 0,-5-15 0,0 0 0,0 0 0,0 0 0,1-1 0,0 1 0,0-1 0,0 0 0,0 0 0,1-1 0,-1 1 0,1-1 0,0 0 0,0 0 0,0 0 0,0-1 0,1 0 0,7 2 0,-2-1 0,1 0 0,-1-1 0,0-1 0,1 0 0,-1-1 0,1 0 0,-1 0 0,1-1 0,-1-1 0,0 0 0,0-1 0,11-3 0,-17 4 0,0 0 0,0 0 0,-1 0 0,1-1 0,-1 1 0,0-1 0,1 0 0,-1-1 0,-1 1 0,1-1 0,0 1 0,-1-1 0,0 0 0,0 0 0,0-1 0,0 1 0,-1 0 0,0-1 0,0 0 0,0 0 0,0 1 0,-1-1 0,0 0 0,0 0 0,0 0 0,0-1 0,-1 1 0,0-8 0,-2 3 8,1 0-1,-1 0 1,0 0-1,-1 1 1,0-1-1,-1 1 1,0 0-1,0 0 1,-1 0-1,0 0 1,-1 1-1,0 0 1,0 0-1,-1 0 1,-13-11-1,11 10-131,-1 0 0,-1 2 1,0-1-1,0 1 0,0 1 0,0 0 1,-1 0-1,0 1 0,-1 1 0,1 0 1,-22-4-1,9 6-6702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35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42 24575,'13'-2'0,"-12"2"0,0 0 0,0-1 0,-1 1 0,1 0 0,0 0 0,0 0 0,0-1 0,0 1 0,0 0 0,0 0 0,-1 0 0,1 0 0,0 1 0,0-1 0,0 0 0,0 0 0,0 0 0,-1 1 0,1-1 0,0 1 0,0-1 0,0 0 0,-1 1 0,1-1 0,0 1 0,-1-1 0,1 1 0,0 0 0,-1-1 0,1 1 0,-1 0 0,1 0 0,-1-1 0,1 1 0,-1 0 0,0 0 0,1-1 0,-1 1 0,0 0 0,1 1 0,4 17 0,-1-1 0,-1 1 0,-1 0 0,0 0 0,-2 0 0,-2 37 0,0-7 0,0 267 0,0-293 0,1-23 0,1 0 0,0 0 0,0 1 0,0-1 0,0 0 0,0 0 0,-1 0 0,1 0 0,0 0 0,0 0 0,0 0 0,0 0 0,-1 0 0,1 0 0,0 0 0,0 0 0,0 0 0,0 0 0,-1 0 0,1 0 0,0 0 0,0 0 0,0 0 0,0 0 0,-1 0 0,1 0 0,0 0 0,0 0 0,0 0 0,0 0 0,0 0 0,-1-1 0,1 1 0,0 0 0,0 0 0,0 0 0,0 0 0,0 0 0,0 0 0,-1-1 0,1 1 0,0 0 0,0 0 0,0 0 0,0 0 0,0 0 0,0-1 0,0 1 0,0 0 0,0 0 0,0 0 0,0-1 0,-15-38 0,4-6 0,3 0 0,2 0 0,2-1 0,1 1 0,3-1 0,2 0 0,10-60 0,-10 91 0,1 1 0,1-1 0,0 1 0,1 0 0,9-18 0,-12 28 0,0 1 0,0 0 0,0 0 0,0 0 0,1 0 0,-1 0 0,1 1 0,-1-1 0,1 1 0,0-1 0,6-2 0,-7 4 0,0 0 0,0 0 0,1 1 0,-1-1 0,0 1 0,1 0 0,-1-1 0,0 1 0,1 0 0,-1 0 0,0 0 0,1 1 0,-1-1 0,0 1 0,0-1 0,1 1 0,-1 0 0,0 0 0,0-1 0,3 3 0,6 4 0,-1-1 0,0 2 0,-1-1 0,0 1 0,16 17 0,37 55 0,-29-37 0,50 62-682,108 177-1,-175-252-6143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36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24575,'-4'0'0,"3"0"0,10 0 0,8 0 0,10 4 0,10 3 0,11-2 0,6 0 0,3-2 0,1-1 0,-1 0 0,-10-2-8191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38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186 168 24575,'-20'238'0,"4"-95"0,-5 394 0,10-142 0,6-313 0,-4 139 0,9-162 0,14 100 0,-13-151 0,0-1 0,1 0 0,-1 1 0,2-1 0,-1 0 0,1 0 0,0 0 0,0 0 0,1 0 0,6 8 0,-7-12 0,0-1 0,0 1 0,0 0 0,0-1 0,1 0 0,-1 0 0,1 0 0,-1 0 0,1 0 0,0-1 0,0 1 0,0-1 0,0 0 0,0 0 0,0-1 0,0 1 0,0-1 0,0 0 0,0 0 0,7-1 0,143-24 0,871-60-1095,-958 81 1083,3161-98-4539,-2404 104 6317,-815-2-1776,-2 1 328,-1-1 1,0 0-1,1-1 1,-1 0-1,0 1 1,12-5-1,-16 4-265,-1 1-1,1-1 0,-1 0 0,0 0 0,1 0 1,-1 0-1,0-1 0,0 1 0,0 0 0,0 0 0,0-1 1,0 1-1,0-1 0,0 1 0,0-1 0,-1 1 0,1-1 1,-1 1-1,1-1 0,-1 0 0,0 1 0,1-1 1,-1 0-1,0 1 0,0-1 0,0 0 0,0 1 0,0-1 1,-1-3-1,-17-290 55,8 100-107,0-244 0,93-359 0,-71 710 0,-11 85 0,-1 1 0,0-1 0,1 1 0,-1-1 0,0 1 0,0-1 0,-1 1 0,1 0 0,0-1 0,-2-3 0,2 6 0,-1-1 0,0 1 0,1-1 0,-1 1 0,0-1 0,1 1 0,-1-1 0,0 1 0,0-1 0,1 1 0,-1 0 0,0 0 0,0-1 0,0 1 0,1 0 0,-1 0 0,0 0 0,0 0 0,0 0 0,0 0 0,0 0 0,1 0 0,-1 0 0,0 0 0,0 1 0,0-1 0,1 0 0,-1 0 0,0 1 0,0-1 0,0 1 0,-89 25 6,-157 23 0,-100-11-91,237-27-47,-1137 85-2647,-2-30 137,1192-63 2635,-318 16 18,-787 20 807,1138-38 657,-45 8-1,8-2 228,48-7-1681,0-1 1,-1-1-1,1 0 1,0-1 0,0 0-1,-23-10 1,-16-3-20,44 14-2,-4-2 0,0 0 0,0 2 0,0-1 0,0 2 0,0-1 0,-1 2 0,1 0 0,0 0 0,-1 1 0,1 0 0,-13 4 0,-60 17-26,-94 31-1313,165-47-5487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46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24575,'0'0'0,"1"1"0,-1 0 0,0 0 0,1 0 0,-1 0 0,0-1 0,1 1 0,-1 0 0,1 0 0,-1-1 0,1 1 0,-1 0 0,1-1 0,0 1 0,-1 0 0,1-1 0,0 1 0,0-1 0,-1 1 0,1-1 0,0 0 0,0 1 0,1-1 0,24 10 0,-15-7 0,10 3 0,0 0 0,0-2 0,1 0 0,30 1 0,91-3 0,-79-3 0,546-13-376,-77 0 70,2037 11 306,-1315 5 0,-998-1 0,289-2 0,-448-3 284,100-16 0,-197 20-310,2 0-76,0 0 0,-1-1-1,1 1 1,0-1 0,-1 0 0,1 1 0,-1-1 0,1 0 0,-1-1 0,1 1 0,3-3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47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24575,'-1'0'0,"0"0"0,0 0 0,0 0 0,1 0 0,-1 0 0,0 0 0,0 0 0,0 0 0,0 0 0,1 0 0,-1 0 0,0 1 0,0-1 0,0 0 0,1 1 0,-1-1 0,0 0 0,1 1 0,-1-1 0,0 1 0,1-1 0,-1 1 0,-1 1 0,2-2 0,0 1 0,0 0 0,0 0 0,0-1 0,1 1 0,-1 0 0,0 0 0,0-1 0,0 1 0,1 0 0,-1-1 0,0 1 0,1 0 0,-1-1 0,0 1 0,1 0 0,-1-1 0,1 1 0,-1-1 0,2 1 0,34 29 0,9-4 0,78 31 0,-2-1 0,-119-55 0,0-1 0,0 1 0,-1 0 0,1 0 0,0 0 0,-1 1 0,1-1 0,0 0 0,-1 0 0,0 1 0,1-1 0,-1 1 0,0 0 0,0-1 0,1 1 0,-1 0 0,-1-1 0,1 1 0,0 0 0,0 0 0,-1 0 0,1 0 0,0 2 0,-2-1 0,1-1 0,-1 1 0,0 0 0,0-1 0,0 1 0,0-1 0,0 0 0,0 1 0,-1-1 0,1 0 0,-1 0 0,1 1 0,-1-1 0,0-1 0,0 1 0,0 0 0,-4 2 0,-14 10 0,0-1 0,-1-1 0,-1 0 0,0-2 0,-33 11 0,-40 19 0,69-26-341,0 1 0,1 1-1,-36 30 1,43-29-6485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47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2 135 24575,'-1'-32'0,"0"19"0,1 1 0,0-1 0,1 1 0,0-1 0,4-13 0,-5 26 0,0-1 0,0 1 0,0-1 0,0 1 0,0-1 0,0 0 0,0 1 0,0-1 0,1 1 0,-1-1 0,0 1 0,0-1 0,0 1 0,1-1 0,-1 1 0,0-1 0,1 1 0,-1 0 0,1-1 0,-1 1 0,0-1 0,1 1 0,-1 0 0,1 0 0,-1-1 0,1 1 0,-1 0 0,1 0 0,-1-1 0,1 1 0,-1 0 0,1 0 0,-1 0 0,1 0 0,-1 0 0,2 0 0,-1 0 0,1 1 0,-1 0 0,0 0 0,0 0 0,1 0 0,-1 0 0,0 0 0,0 1 0,0-1 0,0 0 0,0 0 0,1 3 0,20 44 0,-3 13 0,19 102 0,-4 69 0,-18-114 0,-12-88-109,46 242-1147,-43-245-5570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48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24575,'1'5'0,"-1"0"0,2-1 0,-1 1 0,1 0 0,-1 0 0,1-1 0,0 1 0,4 6 0,7 15 0,6 39 0,-3 1 0,-2 0 0,-4 1 0,4 86 0,-12-51-1365,-2-76-5461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48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79 24575,'-5'-19'0,"4"18"0,0 1 0,1-1 0,-1 0 0,1 0 0,-1 0 0,1 0 0,0 0 0,0 0 0,-1 0 0,1-1 0,0 1 0,0 0 0,0 0 0,0 0 0,0 0 0,0 0 0,0 0 0,0 0 0,1 0 0,-1 0 0,0 0 0,1 0 0,-1 0 0,1 0 0,-1 0 0,1 0 0,-1 0 0,2-1 0,0-1 0,1 1 0,0-1 0,0 1 0,0 0 0,1-1 0,-1 1 0,0 1 0,1-1 0,-1 0 0,1 1 0,0 0 0,-1 0 0,1 0 0,0 0 0,0 1 0,7-1 0,3 0 0,0 1 0,1 0 0,17 4 0,5 4 0,-1 2 0,0 1 0,-1 2 0,-1 1 0,0 2 0,0 1 0,-2 2 0,38 28 0,-55-36 0,-1 0 0,0 1 0,-1 1 0,0 0 0,-1 1 0,0 0 0,-1 1 0,10 17 0,-18-26 0,0-1 0,-1 1 0,1-1 0,-1 1 0,0 0 0,-1 0 0,1 0 0,-1 0 0,0 0 0,-1 0 0,1 0 0,-1 0 0,0 0 0,-1 0 0,0 0 0,0 1 0,0-1 0,0-1 0,-1 1 0,0 0 0,0 0 0,-1-1 0,0 1 0,0-1 0,0 0 0,-1 0 0,-7 9 0,1-3 0,-2-1 0,1 0 0,-1-1 0,-1-1 0,0 0 0,0 0 0,-19 7 0,0-2 0,0-1 0,-38 9 0,40-15-1365,5-2-5461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49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 24575,'-1'0'0,"1"0"0,0-1 0,0 1 0,-1 0 0,1 0 0,0-1 0,0 1 0,-1 0 0,1-1 0,0 1 0,-1 0 0,1 0 0,0 0 0,-1-1 0,1 1 0,0 0 0,-1 0 0,1 0 0,-1 0 0,1 0 0,0 0 0,-1 0 0,1 0 0,-1 0 0,1 0 0,0 0 0,-1 0 0,1 0 0,-1 0 0,1 0 0,0 0 0,-1 0 0,1 0 0,0 1 0,-1-1 0,-6 15 0,6 23 0,43 205 0,-11-72 0,-25-145-1365,0-8-5461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4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8 137 24575,'-4'-36'0,"3"31"0,0 0 0,0 0 0,1 0 0,0 0 0,0 0 0,1-10 0,0 13 0,-1 0 0,1 0 0,0-1 0,0 1 0,1 0 0,-1 0 0,0 0 0,1 0 0,-1 0 0,1 0 0,-1 1 0,1-1 0,0 0 0,0 1 0,0-1 0,0 1 0,0 0 0,4-2 0,3-1 0,0 1 0,1 0 0,-1 0 0,1 1 0,0 0 0,-1 1 0,1 0 0,17 0 0,8 3 0,36 5 0,-47-3 0,0 0 0,-1 2 0,30 10 0,-42-12 0,-1 1 0,0 0 0,0 0 0,0 1 0,-1 0 0,0 1 0,0 0 0,-1 0 0,11 11 0,-17-16 0,-1 0 0,1 0 0,0 1 0,-1-1 0,1 0 0,-1 1 0,0-1 0,1 1 0,-1-1 0,-1 1 0,1-1 0,0 1 0,0 0 0,-1-1 0,0 1 0,1 0 0,-1 0 0,0-1 0,-1 1 0,1 0 0,-1 5 0,-1-4 0,0 0 0,0 0 0,0 0 0,-1 0 0,1 0 0,-1 0 0,0 0 0,0-1 0,0 1 0,0-1 0,-8 5 0,-5 3 0,-1 0 0,0-1 0,-1-1 0,-36 13 0,-5-3 0,-1-3 0,-88 13 0,144-28-170,0-1-1,-1 1 0,1 0 1,0 0-1,0 1 0,0-1 1,-6 3-1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44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89 24575,'-1'0'0,"1"0"0,-1 0 0,0 0 0,0 0 0,1 0 0,-1-1 0,0 1 0,1 0 0,-1-1 0,0 1 0,1 0 0,-1-1 0,0 1 0,1-1 0,-1 1 0,1-1 0,-1 1 0,1-1 0,-1 1 0,1-1 0,-1 0 0,1 1 0,0-1 0,-1 1 0,1-1 0,0 0 0,-1 0 0,1 1 0,0-1 0,0 0 0,0 1 0,0-1 0,0 0 0,0 0 0,0 1 0,0-1 0,0 0 0,0 0 0,0 1 0,1-3 0,-1 0 0,1 0 0,-1 0 0,1 0 0,0 0 0,0 0 0,0 0 0,1 0 0,2-5 0,-2 6 0,0-1 0,1 0 0,-1 1 0,1-1 0,-1 1 0,1 0 0,0 0 0,0 0 0,0 0 0,0 0 0,1 1 0,-1-1 0,0 1 0,1 0 0,-1 0 0,1 0 0,-1 0 0,1 1 0,-1 0 0,1-1 0,-1 1 0,1 0 0,-1 1 0,1-1 0,0 1 0,-1-1 0,0 1 0,1 0 0,-1 1 0,1-1 0,-1 0 0,0 1 0,0 0 0,0 0 0,0 0 0,0 0 0,0 0 0,-1 1 0,1-1 0,-1 1 0,1-1 0,-1 1 0,0 0 0,2 4 0,4 8 0,0 1 0,-1 1 0,-1-1 0,-1 1 0,0 1 0,-1-1 0,2 29 0,-3-12 0,-1 0 0,-3 0 0,-3 36 0,-5-42 0,3-22 0,-1-19 0,6 4 0,0-1 0,1 0 0,0 0 0,0 0 0,1 1 0,0-1 0,1 0 0,0 1 0,0-1 0,1 1 0,1 0 0,7-15 0,-2 5 0,1 1 0,1 0 0,0 1 0,1 0 0,16-15 0,-22 24 0,2 1 0,-1 1 0,1-1 0,0 1 0,0 1 0,1-1 0,-1 2 0,1-1 0,1 1 0,-1 0 0,18-4 0,-22 7 0,0 0 0,0 0 0,1 1 0,-1 0 0,0 0 0,0 0 0,0 1 0,0-1 0,0 1 0,0 1 0,0-1 0,0 1 0,0-1 0,0 1 0,-1 1 0,1-1 0,-1 1 0,1-1 0,-1 1 0,0 1 0,0-1 0,-1 0 0,1 1 0,5 7 0,-3-2 10,0 1 0,-1 0 0,0 0 0,0 1 0,-1-1 0,-1 1 0,1 0 0,-2 0 0,0 0 0,0 1 0,0 12 0,-1 4-381,-1 0-1,-1 0 1,-7 38 0,1-31-6455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50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3137 100 24575,'-16'-1'0,"0"0"0,-26-7 0,-22-2 0,-1676-69-660,781 95 660,924-13 0,13-3 0,1 2 0,0 0 0,0 1 0,0 1 0,0 1 0,-20 9 0,38-13 26,1 0-1,0 0 0,0 1 0,0-1 1,0 1-1,0-1 0,1 1 0,-1 0 1,0 0-1,1 0 0,-1 0 1,1 0-1,0 0 0,0 0 0,0 0 1,0 1-1,0-1 0,0 0 0,0 1 1,1-1-1,-1 0 0,1 1 0,0-1 1,0 1-1,0-1 0,0 3 0,1 8-38,1 0-1,0 0 1,8 24-1,0 0 46,-1 28-32,-2 1 0,-3 79 0,-18 134 0,13-261 0,-71 586 0,70-592 0,2-8 0,-20 185 0,19-167 0,1-1 0,2 0 0,0 1 0,1-1 0,1 0 0,12 38 0,-15-56 0,0 0 0,1-1 0,-1 1 0,0 0 0,1 0 0,0-1 0,0 1 0,0 0 0,0-1 0,0 0 0,0 0 0,1 0 0,-1 0 0,1 0 0,-1 0 0,1 0 0,0-1 0,0 1 0,0-1 0,0 0 0,0 0 0,0 0 0,0 0 0,5 0 0,5 0 0,-1-1 0,1-1 0,-1 0 0,1 0 0,12-4 0,16-2 0,40 1 0,101 4 0,85 19 0,-164-9 0,302 20-702,1431 93-2733,-1578-101 4569,-253-20-950,-1 1 0,1-1 1,-1 0-1,1 0 0,-1-1 0,1 1 0,-1-1 0,7-2 0,-10 3-159,-1 0-1,0 0 1,0-1 0,1 1 0,-1 0 0,0 0-1,0 0 1,1-1 0,-1 1 0,0 0-1,0 0 1,0-1 0,1 1 0,-1 0-1,0-1 1,0 1 0,0 0 0,0-1 0,0 1-1,0 0 1,0-1 0,0 1 0,1 0-1,-1 0 1,0-1 0,0 1 0,0 0 0,-1-1-1,1 1 1,0 0 0,0-1 0,0 1-1,0 0 1,0-1 0,0 1 0,-1-1 0,-17-18 349,-34-14-321,43 28-53,-1-1 1,1 1 0,0-2-1,1 1 1,-14-14-1,19 17 0,1-1 0,0 1 0,-1-1 0,1 1 0,0-1 0,1 0 0,-1 0 0,1 0 0,0 0 0,0 0 0,0 0 0,0 0 0,1 0 0,-1-1-1,1 1 1,0 0 0,1 0 0,-1 0 0,2-5 0,35-146 0,-7 38 0,-7-12 0,11-222 0,-29-133 0,-6 475 0,-1-33 0,-10-54 0,-2-30 0,14 122 0,0-1 0,-1 1 0,1-1 0,-1 1 0,0-1 0,0 1 0,0 0 0,-1-1 0,0 1 0,1 0 0,-1 0 0,-1 0 0,1 0 0,-4-3 0,1 2 0,0 0 0,0 1 0,0 0 0,-1 0 0,0 0 0,0 1 0,0 0 0,-12-5 0,-46-16 30,-2 3 0,0 3 0,-103-15 0,47 19-773,-131 1 1,173 13-6084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52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14 24575,'1'0'0,"-1"0"0,0 0 0,1 0 0,-1 0 0,0 0 0,0 0 0,1-1 0,-1 1 0,0 0 0,0 0 0,0-1 0,1 1 0,-1 0 0,0 0 0,0-1 0,0 1 0,1 0 0,-1 0 0,0-1 0,0 1 0,0 0 0,0-1 0,0 1 0,0 0 0,0 0 0,0-1 0,0 1 0,0 0 0,0-1 0,0 1 0,0 0 0,0-1 0,0 1 0,0 0 0,0-1 0,0 1 0,0 0 0,0 0 0,-1-1 0,1 1 0,0 0 0,0 0 0,0-1 0,-1 1 0,-16-3 0,-23 9 0,15-1 0,-1 1 0,1 2 0,1 0 0,0 2 0,0 1 0,1 0 0,0 2 0,-38 28 0,57-38 0,0 1 0,0 0 0,0 0 0,0 0 0,1 1 0,-1-1 0,1 1 0,0 0 0,1-1 0,-1 1 0,-2 9 0,4-11 0,1 0 0,-1 0 0,1 0 0,0 0 0,0 0 0,0 0 0,0 0 0,0 0 0,1 0 0,-1 0 0,1 0 0,0 0 0,0 0 0,0 0 0,0-1 0,1 1 0,-1 0 0,1-1 0,-1 1 0,1-1 0,0 1 0,4 3 0,6 5 0,0 0 0,1 0 0,1-1 0,-1-1 0,2 0 0,24 11 0,101 33 0,-63-26 0,-53-18 0,-5-3 0,-1 1 0,24 13 0,-38-18 0,-1-1 0,0 1 0,-1 0 0,1 0 0,0 0 0,0 0 0,-1 0 0,1 1 0,-1-1 0,0 1 0,0-1 0,0 1 0,0 0 0,0 0 0,-1 0 0,1 0 0,-1 0 0,0 0 0,0 1 0,1 3 0,-2-4 0,0 0 0,0-1 0,-1 0 0,1 1 0,-1-1 0,0 1 0,0-1 0,0 0 0,0 1 0,0-1 0,0 0 0,0 0 0,-1 0 0,1 0 0,-1 0 0,1 0 0,-1 0 0,0 0 0,0-1 0,0 1 0,-2 1 0,-6 3 0,1 0 0,-1-1 0,-14 6 0,-6 1 0,0-2 0,-1-1 0,-1-2 0,1-1 0,-1-1 0,0-2 0,0-1 0,-41-3 0,64 1-124,1-1 0,0 0 0,0 0 0,0-1 0,0 0 0,1-1-1,-1 0 1,1 0 0,-1 0 0,-13-9 0,0-5-6702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52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24575,'18'-5'0,"-18"4"0,1 1 0,0-1 0,-1 1 0,1-1 0,-1 1 0,1 0 0,0 0 0,-1-1 0,1 1 0,0 0 0,0 0 0,-1 0 0,1 0 0,0-1 0,-1 1 0,1 0 0,0 0 0,0 1 0,-1-1 0,1 0 0,0 0 0,-1 0 0,1 0 0,0 1 0,-1-1 0,1 0 0,0 0 0,-1 1 0,1-1 0,0 1 0,-1-1 0,1 1 0,-1-1 0,1 1 0,-1-1 0,1 1 0,-1-1 0,1 1 0,-1-1 0,0 1 0,1 0 0,-1-1 0,0 1 0,1 0 0,-1-1 0,0 1 0,0 0 0,0-1 0,0 1 0,0 0 0,0 0 0,3 8 0,-1 0 0,0-1 0,-1 1 0,0 0 0,0 0 0,-1 0 0,-1 11 0,-12 67 0,1-14 0,11-15 0,1-40 0,-4 38 0,4-56 0,0 0 0,0-1 0,0 1 0,0 0 0,0 0 0,0 0 0,0 0 0,-1-1 0,1 1 0,0 0 0,0 0 0,0 0 0,0 0 0,0 0 0,0 0 0,-1 0 0,1-1 0,0 1 0,0 0 0,0 0 0,0 0 0,0 0 0,-1 0 0,1 0 0,0 0 0,0 0 0,0 0 0,0 0 0,-1 0 0,1 0 0,0 0 0,0 0 0,0 0 0,0 0 0,-1 0 0,1 0 0,0 0 0,0 0 0,0 0 0,0 0 0,-1 0 0,1 1 0,0-1 0,0 0 0,0 0 0,0 0 0,0 0 0,-1 0 0,1 0 0,0 0 0,0 1 0,0-1 0,0 0 0,0 0 0,0 0 0,0 0 0,0 0 0,0 1 0,-7-17 0,3-2 0,1 0 0,1-1 0,1 0 0,0 1 0,2-1 0,0 0 0,6-33 0,5-5 0,24-64 0,-33 112 0,0 0 0,1 0 0,0 0 0,0 1 0,1 0 0,1 0 0,-1 0 0,1 0 0,9-8 0,-13 14 0,0 0 0,0 0 0,0 1 0,0-1 0,1 1 0,-1 0 0,0 0 0,1 0 0,-1 0 0,1 0 0,-1 0 0,1 1 0,0-1 0,-1 1 0,5-1 0,-4 2 0,0-1 0,0 1 0,0 0 0,0 0 0,0 0 0,0 0 0,0 1 0,0-1 0,-1 1 0,1-1 0,-1 1 0,1 0 0,-1 0 0,0 0 0,0 0 0,4 5 0,19 24 0,-2 0 0,0 2 0,25 51 0,43 114 0,-51-105 0,2 5-1365,-31-80-5461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52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36 24575,'-4'0'0,"2"0"0,7 0 0,10 0 0,8 0 0,9 0 0,7-4 0,11-2 0,5 0 0,3 2 0,3-4 0,-7 1-8191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53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101 239 24575,'1'23'0,"1"0"0,7 28 0,2 26 0,-8-22 0,-2-23 0,0 0 0,3 1 0,1-1 0,1 0 0,11 34 0,-34-135 0,-28-67 0,10 34 0,-22-112 0,55 203 0,0 1 0,1-1 0,0 1 0,0-1 0,1 0 0,1 1 0,3-20 0,-3 27 0,0-1 0,0 1 0,0-1 0,1 1 0,0-1 0,-1 1 0,1 0 0,0-1 0,1 1 0,-1 0 0,0 1 0,1-1 0,0 0 0,-1 1 0,1-1 0,0 1 0,1 0 0,-1 0 0,0 0 0,0 0 0,1 1 0,-1-1 0,1 1 0,7-2 0,-2 2 0,1 0 0,0 1 0,-1 0 0,1 0 0,-1 1 0,1 0 0,0 0 0,-1 2 0,0-1 0,1 1 0,-1 0 0,0 1 0,-1 0 0,1 0 0,10 7 0,-8-4 0,0 1 0,-1-1 0,0 1 0,0 1 0,0 0 0,-2 1 0,1-1 0,-1 2 0,0-1 0,11 23 0,-16-29 0,-1 1 0,-1-1 0,1 1 0,0 0 0,-1-1 0,0 1 0,-1 0 0,1 0 0,-1 0 0,1 0 0,-2 0 0,1-1 0,0 1 0,-1 0 0,0 0 0,0 0 0,0-1 0,-4 9 0,2-8 0,0 1 0,-1-1 0,1 0 0,-1-1 0,0 1 0,-1-1 0,1 1 0,-1-1 0,0 0 0,0-1 0,0 1 0,0-1 0,0 0 0,-9 3 0,-10 4-273,0-1 0,-1-2 0,0 0 0,-28 4 0,30-9-6553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53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24575,'0'1'0,"0"-1"0,0 0 0,1 0 0,-1 0 0,0 0 0,0 0 0,0 0 0,0 0 0,0 0 0,0 0 0,0 0 0,0 0 0,0 0 0,0 0 0,1 0 0,-1 0 0,0 0 0,0 0 0,0 0 0,0 0 0,0 0 0,0 0 0,0 0 0,0 0 0,1 0 0,-1 0 0,0 0 0,0 0 0,0 0 0,0 0 0,0 0 0,0 0 0,0 0 0,0 0 0,0 0 0,0-1 0,1 1 0,-1 0 0,0 0 0,0 0 0,0 0 0,0 0 0,0 0 0,0 0 0,0 0 0,0 0 0,0 0 0,0-1 0,0 1 0,0 0 0,0 0 0,0 0 0,0 0 0,0 0 0,0 0 0,0 0 0,0 0 0,0-1 0,0 1 0,0 0 0,0 0 0,0 0 0,0 0 0,0 0 0,0 0 0,0 0 0,7 10 0,7 17 0,4 32 0,-3 2 0,14 122 0,-11-60 0,3 21-1365,-17-109-5461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54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24575,'0'-4'0,"0"-7"0,0 4 0,0 8 0,0 7 0,0 7 0,0 10 0,0 9 0,0 8 0,4 6 0,2 3 0,0 2 0,3-4 0,0-1 0,-2-4 0,-1-6 0,-3-9-8191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54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15 154 24575,'-1'-5'0,"1"1"0,-1-1 0,0 1 0,0-1 0,0 1 0,-2-5 0,2 7 0,0 0 0,0 0 0,0-1 0,0 1 0,1 0 0,-1 0 0,1-1 0,0 1 0,-1-1 0,1 1 0,0 0 0,0-1 0,1 1 0,-1 0 0,0-1 0,1 1 0,-1 0 0,1-1 0,0 1 0,0 0 0,0 0 0,0 0 0,0-1 0,3-2 0,0 0 0,1 0 0,1 0 0,-1 1 0,0-1 0,1 1 0,0 0 0,0 1 0,0-1 0,1 1 0,-1 1 0,1-1 0,-1 1 0,1 0 0,0 0 0,0 1 0,14-1 0,0 1 0,0 0 0,0 2 0,1 1 0,29 5 0,-10 1 0,0 2 0,0 2 0,52 23 0,-76-27 0,0 0 0,-1 0 0,0 2 0,0 0 0,-1 1 0,-1 1 0,0 0 0,0 1 0,-1 0 0,12 17 0,-21-25 0,-1-1 0,0 1 0,0 0 0,-1 0 0,0 0 0,0 1 0,0-1 0,0 0 0,-1 1 0,0-1 0,0 1 0,0 0 0,-1-1 0,0 1 0,0 0 0,0-1 0,-1 1 0,0 0 0,-1 6 0,-1-5 0,0 0 0,0-1 0,0 1 0,-1-1 0,0 0 0,0 0 0,0 0 0,-1 0 0,0-1 0,0 0 0,0 0 0,-1 0 0,0 0 0,-9 5 0,-5 1 0,-1 0 0,0-2 0,0 0 0,-1-1 0,0-1 0,-43 7 0,29-9 0,-2-1 0,1-2 0,-55-4 0,85 1-170,1 1-1,0-1 0,0-1 1,-1 1-1,1-1 0,0 0 1,-9-5-1,-5-5-6655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54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0 162 24575,'5'1'0,"-1"0"0,1 0 0,-1 0 0,0 0 0,1 1 0,-1 0 0,0 0 0,0 0 0,0 0 0,0 0 0,-1 1 0,1 0 0,-1 0 0,1 0 0,4 6 0,6 6 0,23 34 0,-25-29 0,0 0 0,-2 1 0,0 0 0,-1 1 0,-1-1 0,-1 2 0,5 28 0,-7-20 0,-1 0 0,-1 0 0,-2 0 0,-5 60 0,4-90 0,0 1 0,-1-1 0,1 1 0,0-1 0,0 1 0,-1-1 0,1 1 0,-1-1 0,1 0 0,-1 1 0,0-1 0,1 0 0,-2 2 0,1-3 0,1 1 0,0-1 0,-1 0 0,1 0 0,0 0 0,-1 0 0,1 0 0,0 0 0,-1 0 0,1 0 0,0 0 0,-1 0 0,1 0 0,0 0 0,-1 0 0,1 0 0,0 0 0,-1 0 0,1 0 0,0 0 0,-1 0 0,1-1 0,0 1 0,0 0 0,-1 0 0,1 0 0,0 0 0,-1-1 0,1 1 0,0 0 0,0 0 0,0-1 0,-1 1 0,1-1 0,-4-3 0,1-1 0,-1 0 0,1-1 0,0 1 0,-2-7 0,-90-242 0,81 203 0,2 0 0,2-1 0,-4-59 0,14 100 0,-1 1 0,1-1 0,1 1 0,0-1 0,0 1 0,5-18 0,-5 25 0,0 0 0,0 1 0,0-1 0,1 0 0,-1 1 0,1-1 0,0 1 0,-1 0 0,1-1 0,0 1 0,0 0 0,0 0 0,1 0 0,-1 0 0,0 1 0,1-1 0,0 1 0,-1-1 0,1 1 0,0 0 0,-1 0 0,1 0 0,0 0 0,0 1 0,0-1 0,0 1 0,0 0 0,4 0 0,6 0 0,0 1 0,0 1 0,0 0 0,0 1 0,0 0 0,-1 1 0,1 1 0,-1 0 0,0 0 0,-1 1 0,1 1 0,16 13 0,-6-4 0,-1 2 0,-1 1 0,0 0 0,-2 1 0,17 25 0,-29-38 0,-1 0 0,0 0 0,-1 1 0,0 0 0,0 0 0,-1 0 0,0 0 0,3 14 0,-6-19 0,1 0 0,-1 0 0,0 0 0,0 0 0,0 0 0,0 0 0,-1 0 0,1-1 0,-1 1 0,0 0 0,0 0 0,0 0 0,0 0 0,0-1 0,0 1 0,-1 0 0,1-1 0,-1 0 0,0 1 0,0-1 0,0 0 0,0 0 0,0 0 0,-1 0 0,1 0 0,0 0 0,-1-1 0,0 1 0,-2 1 0,-13 4-89,-1-1 0,1 0-1,-1-1 1,0-1 0,-1-1-1,1 0 1,-34-1 0,32-1-562,-64 3-6175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12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7177 54 24575,'0'-1'0,"0"0"0,1 0 0,-1 0 0,0 0 0,1 0 0,-1 0 0,1 0 0,0 0 0,-1 0 0,1 0 0,0 0 0,-1 0 0,1 1 0,0-1 0,0 0 0,0 1 0,-1-1 0,1 0 0,0 1 0,0-1 0,0 1 0,0 0 0,0-1 0,0 1 0,0 0 0,0-1 0,2 1 0,37-6 0,-28 5 0,42-10 0,-29 5 0,45-4 0,-102 14 0,-56 15 0,44-9 0,-46 6 0,-334-9 0,248-9 0,-189 3 0,-352-3 0,410-11 0,-82-1 0,269 13 0,-383 14 0,-171 4 0,489-18 0,-30-13 0,15 0 0,-419 15 0,430 13 0,16-1 0,-37-14 0,-101 3 0,196 9 0,-39 3 0,-554-13 84,338-2-1533,348 1-5377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45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65 24575,'-4'-5'0,"-1"-1"0,1 0 0,0 0 0,1 0 0,-6-12 0,0 1 0,28 60 0,24 81 0,-15-36 0,23 78 0,-32-96 0,3-1 0,34 72 0,-37-108-1365,-2-10-5461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12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1 24575,'2'-1'0,"0"1"0,-1 0 0,1 0 0,0 0 0,0 1 0,-1-1 0,1 0 0,-1 1 0,1-1 0,0 1 0,-1-1 0,1 1 0,-1 0 0,1 0 0,-1-1 0,1 1 0,-1 0 0,0 0 0,2 2 0,-2-2 0,0 1 0,-1-1 0,1 0 0,-1 1 0,1-1 0,-1 0 0,1 1 0,-1-1 0,0 1 0,0-1 0,0 1 0,0-1 0,0 0 0,0 1 0,0-1 0,0 1 0,-1-1 0,1 2 0,-3 4 0,0 0 0,0 1 0,0-2 0,-1 1 0,0 0 0,0-1 0,-6 7 0,-6 5 0,-1 0 0,-1-2 0,0 0 0,-2-1 0,1-1 0,-2 0 0,0-2 0,0 0 0,-1-2 0,0 0 0,-1-2 0,0 0 0,-29 5 0,46-12 0,-27 9 0,31-10 0,1 1 0,0-1 0,0 0 0,0 1 0,0-1 0,0 1 0,-1-1 0,1 1 0,0 0 0,0 0 0,0-1 0,0 1 0,1 0 0,-1 0 0,0 0 0,0 0 0,0 0 0,1 0 0,-1 0 0,0 2 0,1-2 0,0 0 0,1 0 0,-1 0 0,0 0 0,1 0 0,-1 0 0,1 0 0,-1 0 0,1 0 0,0-1 0,-1 1 0,1 0 0,0 0 0,0-1 0,0 1 0,-1 0 0,1-1 0,0 1 0,0-1 0,0 1 0,2 0 0,27 12 0,-21-9 0,66 33-24,137 93 0,-112-65-1293,-84-55-5509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17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591 70 24575,'0'-2'0,"1"-1"0,0 0 0,0 1 0,0-1 0,1 0 0,-1 1 0,1-1 0,-1 1 0,1 0 0,0-1 0,0 1 0,0 0 0,0 0 0,0 0 0,4-2 0,16-21 0,-22 25 0,0 0 0,0 0 0,0 0 0,0 0 0,0 0 0,0-1 0,0 1 0,0 0 0,0 0 0,0 0 0,0 0 0,0-1 0,0 1 0,0 0 0,0 0 0,0 0 0,0 0 0,0 0 0,0-1 0,0 1 0,0 0 0,0 0 0,0 0 0,-1 0 0,1 0 0,0-1 0,0 1 0,0 0 0,0 0 0,0 0 0,0 0 0,0 0 0,-1 0 0,1 0 0,0 0 0,0 0 0,0 0 0,0-1 0,0 1 0,-1 0 0,1 0 0,0 0 0,0 0 0,0 0 0,0 0 0,-1 0 0,1 0 0,0 0 0,0 0 0,-15 1 0,-16 5 0,31-6 0,-118 26 0,49-12 0,1 2 0,-68 27 0,134-42 0,-1 0 0,1 0 0,0 0 0,0 0 0,0 0 0,0 1 0,0-1 0,0 1 0,0-1 0,1 1 0,-1 0 0,0 0 0,1-1 0,-1 1 0,1 0 0,-1 2 0,1-2 0,1-1 0,0 1 0,-1-1 0,1 1 0,0-1 0,0 0 0,0 1 0,0-1 0,1 1 0,-1-1 0,0 1 0,1-1 0,-1 0 0,0 1 0,1-1 0,0 0 0,-1 1 0,1-1 0,0 0 0,-1 0 0,1 0 0,0 0 0,0 0 0,0 1 0,0-2 0,0 1 0,2 2 0,8 5 0,-1-1 0,1 0 0,1 0 0,-1-1 0,1-1 0,0 0 0,18 5 0,94 20 0,-107-27 0,31 5 0,38 9 0,-77-15 0,1 1 0,-1 0 0,0 1 0,0 0 0,0 0 0,11 9 0,-18-13 0,-1 1 0,1 0 0,-1 0 0,1 1 0,-1-1 0,0 0 0,1 0 0,-1 1 0,0-1 0,0 1 0,0-1 0,0 1 0,0-1 0,-1 1 0,1-1 0,0 1 0,-1 0 0,1 0 0,-1-1 0,1 1 0,-1 0 0,0 3 0,0-3 0,-1 1 0,0-1 0,0 0 0,0 1 0,0-1 0,0 0 0,0 0 0,0 0 0,-1 0 0,1 0 0,-1-1 0,1 1 0,-1 0 0,-4 2 0,-4 4 0,-2 0 0,1-1 0,-1-1 0,-24 10 0,-25 7 0,-2-2 0,0-3 0,-2-2 0,0-3 0,-66 3 0,124-15-114,0 0 1,0-1-1,0 0 0,0 0 0,0-1 1,0 1-1,0-2 0,1 1 0,-1-1 1,0 0-1,-10-5 0,0-5-6712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17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54 212 24575,'0'25'0,"-5"114"0,4-122 0,-1-1 0,-1 0 0,-1 0 0,0 0 0,-1-1 0,-12 27 0,17-42 0,0 0 0,0 0 0,0 1 0,0-1 0,0 0 0,0 0 0,0 0 0,0 0 0,0 0 0,0 1 0,0-1 0,0 0 0,0 0 0,-1 0 0,1 0 0,0 0 0,0 1 0,0-1 0,0 0 0,0 0 0,0 0 0,0 0 0,0 0 0,-1 0 0,1 0 0,0 0 0,0 1 0,0-1 0,0 0 0,0 0 0,0 0 0,-1 0 0,1 0 0,0 0 0,0 0 0,0 0 0,0 0 0,-1 0 0,1 0 0,0 0 0,0 0 0,0 0 0,0 0 0,0 0 0,-1 0 0,1 0 0,0 0 0,0 0 0,0 0 0,0-1 0,0 1 0,0 0 0,-1 0 0,1 0 0,0 0 0,0 0 0,-4-13 0,2-18 0,2-21 0,2 0 0,9-54 0,-7 83 0,0 0 0,2 0 0,1 1 0,0 0 0,2 1 0,0 0 0,14-23 0,-20 39 0,1 0 0,-1 1 0,1-1 0,0 1 0,0-1 0,0 1 0,1 0 0,-1 1 0,1-1 0,0 1 0,0 0 0,0 0 0,1 1 0,-1 0 0,1-1 0,5 0 0,-6 2 0,-1 1 0,0-1 0,1 1 0,-1 0 0,1 0 0,-1 1 0,0-1 0,1 1 0,-1 0 0,0 0 0,0 0 0,1 1 0,-1-1 0,0 1 0,-1 0 0,1 1 0,0-1 0,0 0 0,-1 1 0,0 0 0,1 0 0,2 3 0,7 9 0,-1 1 0,-1-1 0,0 2 0,-1 0 0,-1 0 0,0 1 0,-1 0 0,8 29 0,2 20 0,10 72 0,-25-118 0,22 104-1365,-20-95-5461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18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47 24575,'-4'0'0,"-6"0"0,-6 0 0,4 0 0,9 0 0,9 0 0,13 0 0,7 0 0,8 0 0,3-4 0,3-2 0,5 1 0,-2 0 0,-3-2 0,-4-1 0,-5 1 0,-6 2-8191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18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24575,'2'53'0,"18"98"0,26 61 0,-44-190 120,-4-18-321,-3-13-1083,0-3-5542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18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24575,'0'-4'0,"0"-7"0,4 0 0,2 5 0,4 5 0,4 5 0,5 8 0,3 6 0,7 4 0,3 3 0,1 1 0,-2 1 0,-1 0 0,-2 1 0,-4-2 0,-3 1 0,-5-5-8191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19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1 24575,'-4'4'0,"-2"6"0,-4 2 0,-5 2 0,-4 0 0,-7 1 0,-5 3 0,-1 2 0,1-1 0,1-1 0,2-2 0,4 0 0,3-3 0,5 1 0,9-2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19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24575,'45'77'0,"-25"-43"0,-1 0 0,18 48 0,-30-64 0,-1 1 0,0 0 0,-2 1 0,0-1 0,-1 1 0,1 27 0,-7-24-1365,-2-5-5461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19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24575,'0'469'0,"0"-463"0,0 0 0,1 0 0,-1-1 0,1 1 0,0 0 0,0 0 0,3 6 0,-3-11 0,-1 1 0,1-1 0,0 1 0,0-1 0,0 1 0,0-1 0,0 0 0,0 0 0,1 1 0,-1-1 0,0 0 0,1 0 0,-1 0 0,0-1 0,1 1 0,-1 0 0,1 0 0,0-1 0,-1 1 0,1-1 0,-1 1 0,1-1 0,0 0 0,-1 0 0,1 1 0,0-1 0,-1 0 0,1-1 0,2 1 0,21-4 0,-1-1 0,32-10 0,-30 7 0,40-6 0,-20 9-682,49 1-1,-70 5-6143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20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24575,'-4'0'0,"3"0"0,5 0 0,7 0 0,11 0 0,6 0 0,6 0 0,3 0 0,3 0 0,4 0 0,-1 0 0,-4 0 0,-4 0 0,-3 0 0,-3 0 0,-11 0 0,-8 0-8191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1:45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410 10 24575,'0'0'0,"0"-1"0,0 1 0,0-1 0,0 1 0,0-1 0,0 1 0,0 0 0,1-1 0,-1 1 0,0-1 0,0 1 0,1-1 0,-1 1 0,0 0 0,0-1 0,1 1 0,-1 0 0,1-1 0,-1 1 0,0 0 0,1-1 0,-1 1 0,1 0 0,0-1 0,-1 1 0,0 0 0,0 0 0,0 0 0,0 0 0,1 0 0,-1 0 0,0 0 0,0 0 0,0 0 0,0 0 0,1 0 0,-1 1 0,0-1 0,0 0 0,0 0 0,0 0 0,1 0 0,-1 0 0,0 0 0,0 0 0,0 0 0,0 0 0,0 1 0,1-1 0,-1 0 0,0 0 0,0 0 0,0 0 0,0 0 0,0 1 0,0-1 0,0 0 0,0 0 0,0 0 0,0 0 0,0 1 0,1-1 0,-1 0 0,0 0 0,0 0 0,0 0 0,0 1 0,0-1 0,0 0 0,-1 0 0,1 0 0,0 1 0,0-1 0,0 0 0,0 0 0,0 0 0,0 0 0,0 0 0,0 1 0,0-1 0,0 0 0,0 0 0,-1 0 0,1 0 0,0 0 0,0 1 0,0-1 0,0 0 0,0 0 0,-1 0 0,1 0 0,-28 56 0,-2-2 0,-54 75 0,22-38 0,5-1-682,-89 191-1,135-252-6143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21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24575,'-4'0'0,"-6"0"0,3 4 0,7 2 0,8 0 0,7-2 0,10-1 0,5-1 0,2-1 0,-1 0 0,0-6 0,-2-1 0,0 1 0,-2 0 0,-5 1-8191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22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24575,'0'4'0,"4"2"0,7 0 0,9-2 0,6-1 0,3-1 0,6-1 0,1 0 0,3-1 0,-1 0 0,-2-1 0,-3 1 0,-2 0 0,-12 0 0,-8-5 0,-11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22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24575,'0'5'0,"5"1"0,5 0 0,5-1 0,10-2 0,4-1 0,7-1 0,5 0 0,5-1 0,4-1 0,1 1 0,-3 0 0,-5 0 0,-6-5 0,-13-1 0,-20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19:59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24575,'0'5'0,"5"0"0,5 1 0,6-2 0,4 0 0,8-2 0,4-1 0,4-5 0,6-2 0,0 0 0,1 1 0,-2 2 0,-8-4 0,-9 0-8191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00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24575,'0'-4'0,"0"2"0,4 2 0,2 6 0,4 1 0,0 4 0,3 5 0,-1 4 0,3 3 0,2 1 0,-1 7 0,1 1 0,-3 1 0,-3-2 0,-4-1 0,2-2 0,-2-1 0,-1-5-8191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00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12 24575,'5'0'0,"1"-5"0,-5 0 0,-7 3 0,-2 8 0,-5 2 0,-4 5 0,-8 8 0,-4 6 0,-2 2 0,1 0 0,0 1 0,1-1 0,1-1 0,1-1 0,1-5 0,4-6-8191</inkml:trace>
  <inkml:trace contextRef="#ctx0" brushRef="#br0" timeOffset="1">1 90 24575,'4'0'0,"2"4"0,4 7 0,5 4 0,4 6 0,3 2 0,2 3 0,2 0 0,1 2 0,0-6 0,0-1 0,-1 0 0,1-4 0,-1 0 0,-4-2-8191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00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24575,'4'0'0,"7"0"0,0 5 0,-1 5 0,3 6 0,-2 4 0,-3 4 0,3 1 0,2 6 0,1 2 0,1 0 0,-2 3 0,2-1 0,-2-1 0,1-2 0,-1-3 0,1-1 0,-2-5-8191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01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6 156 24575,'-4'0'0,"3"0"0,5 5 0,8 1 0,9-1 0,11 4 0,8 1 0,11-3 0,10-1 0,3-3 0,0-1 0,-2-5 0,-12-3-8191</inkml:trace>
  <inkml:trace contextRef="#ctx0" brushRef="#br0" timeOffset="1">499 0 24575,'-5'0'0,"-1"5"0,-3 5 0,-2 6 0,-2 5 0,1 2 0,-2 3 0,-4 1 0,-2 0 0,-3 0 0,-1 0 0,-1-1 0,3-4-8191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01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24575,'4'5'0,"2"5"0,0 6 0,3 4 0,0 3 0,2 3 0,5 0 0,4 2 0,2-1 0,2-1 0,2 1 0,5-1 0,-3-4-8191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20:01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24575,'0'-4'0,"0"3"0,4 1 0,2 6 0,0 10 0,3 7 0,0 4 0,3 6 0,3 6 0,0 2 0,2 1 0,-3-1 0,1 1 0,3-2 0,-2-4 0,-4-7-8191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07springodata-smart-wolverine-rk.cfapps.eu10.hana.ondemand.com/anubhav.svc" TargetMode="Externa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8.xml"/><Relationship Id="rId21" Type="http://schemas.openxmlformats.org/officeDocument/2006/relationships/image" Target="../media/image132.emf"/><Relationship Id="rId42" Type="http://schemas.openxmlformats.org/officeDocument/2006/relationships/customXml" Target="../ink/ink286.xml"/><Relationship Id="rId47" Type="http://schemas.openxmlformats.org/officeDocument/2006/relationships/image" Target="../media/image145.emf"/><Relationship Id="rId63" Type="http://schemas.openxmlformats.org/officeDocument/2006/relationships/image" Target="../media/image153.emf"/><Relationship Id="rId68" Type="http://schemas.openxmlformats.org/officeDocument/2006/relationships/customXml" Target="../ink/ink299.xml"/><Relationship Id="rId16" Type="http://schemas.openxmlformats.org/officeDocument/2006/relationships/customXml" Target="../ink/ink273.xml"/><Relationship Id="rId11" Type="http://schemas.openxmlformats.org/officeDocument/2006/relationships/image" Target="../media/image127.emf"/><Relationship Id="rId32" Type="http://schemas.openxmlformats.org/officeDocument/2006/relationships/customXml" Target="../ink/ink281.xml"/><Relationship Id="rId37" Type="http://schemas.openxmlformats.org/officeDocument/2006/relationships/image" Target="../media/image140.emf"/><Relationship Id="rId53" Type="http://schemas.openxmlformats.org/officeDocument/2006/relationships/image" Target="../media/image148.emf"/><Relationship Id="rId58" Type="http://schemas.openxmlformats.org/officeDocument/2006/relationships/customXml" Target="../ink/ink294.xml"/><Relationship Id="rId74" Type="http://schemas.openxmlformats.org/officeDocument/2006/relationships/customXml" Target="../ink/ink302.xml"/><Relationship Id="rId79" Type="http://schemas.openxmlformats.org/officeDocument/2006/relationships/image" Target="../media/image161.emf"/><Relationship Id="rId5" Type="http://schemas.openxmlformats.org/officeDocument/2006/relationships/image" Target="../media/image124.emf"/><Relationship Id="rId61" Type="http://schemas.openxmlformats.org/officeDocument/2006/relationships/image" Target="../media/image152.emf"/><Relationship Id="rId19" Type="http://schemas.openxmlformats.org/officeDocument/2006/relationships/image" Target="../media/image131.emf"/><Relationship Id="rId14" Type="http://schemas.openxmlformats.org/officeDocument/2006/relationships/customXml" Target="../ink/ink272.xml"/><Relationship Id="rId22" Type="http://schemas.openxmlformats.org/officeDocument/2006/relationships/customXml" Target="../ink/ink276.xml"/><Relationship Id="rId27" Type="http://schemas.openxmlformats.org/officeDocument/2006/relationships/image" Target="../media/image135.emf"/><Relationship Id="rId30" Type="http://schemas.openxmlformats.org/officeDocument/2006/relationships/customXml" Target="../ink/ink280.xml"/><Relationship Id="rId35" Type="http://schemas.openxmlformats.org/officeDocument/2006/relationships/image" Target="../media/image139.emf"/><Relationship Id="rId43" Type="http://schemas.openxmlformats.org/officeDocument/2006/relationships/image" Target="../media/image143.emf"/><Relationship Id="rId48" Type="http://schemas.openxmlformats.org/officeDocument/2006/relationships/customXml" Target="../ink/ink289.xml"/><Relationship Id="rId56" Type="http://schemas.openxmlformats.org/officeDocument/2006/relationships/customXml" Target="../ink/ink293.xml"/><Relationship Id="rId64" Type="http://schemas.openxmlformats.org/officeDocument/2006/relationships/customXml" Target="../ink/ink297.xml"/><Relationship Id="rId69" Type="http://schemas.openxmlformats.org/officeDocument/2006/relationships/image" Target="../media/image156.emf"/><Relationship Id="rId77" Type="http://schemas.openxmlformats.org/officeDocument/2006/relationships/image" Target="../media/image160.emf"/><Relationship Id="rId8" Type="http://schemas.openxmlformats.org/officeDocument/2006/relationships/customXml" Target="../ink/ink269.xml"/><Relationship Id="rId51" Type="http://schemas.openxmlformats.org/officeDocument/2006/relationships/image" Target="../media/image147.emf"/><Relationship Id="rId72" Type="http://schemas.openxmlformats.org/officeDocument/2006/relationships/customXml" Target="../ink/ink301.xml"/><Relationship Id="rId80" Type="http://schemas.openxmlformats.org/officeDocument/2006/relationships/customXml" Target="../ink/ink305.xml"/><Relationship Id="rId3" Type="http://schemas.openxmlformats.org/officeDocument/2006/relationships/image" Target="../media/image1.png"/><Relationship Id="rId12" Type="http://schemas.openxmlformats.org/officeDocument/2006/relationships/customXml" Target="../ink/ink271.xml"/><Relationship Id="rId17" Type="http://schemas.openxmlformats.org/officeDocument/2006/relationships/image" Target="../media/image130.emf"/><Relationship Id="rId25" Type="http://schemas.openxmlformats.org/officeDocument/2006/relationships/image" Target="../media/image134.emf"/><Relationship Id="rId33" Type="http://schemas.openxmlformats.org/officeDocument/2006/relationships/image" Target="../media/image138.emf"/><Relationship Id="rId38" Type="http://schemas.openxmlformats.org/officeDocument/2006/relationships/customXml" Target="../ink/ink284.xml"/><Relationship Id="rId46" Type="http://schemas.openxmlformats.org/officeDocument/2006/relationships/customXml" Target="../ink/ink288.xml"/><Relationship Id="rId59" Type="http://schemas.openxmlformats.org/officeDocument/2006/relationships/image" Target="../media/image151.emf"/><Relationship Id="rId67" Type="http://schemas.openxmlformats.org/officeDocument/2006/relationships/image" Target="../media/image155.emf"/><Relationship Id="rId20" Type="http://schemas.openxmlformats.org/officeDocument/2006/relationships/customXml" Target="../ink/ink275.xml"/><Relationship Id="rId41" Type="http://schemas.openxmlformats.org/officeDocument/2006/relationships/image" Target="../media/image142.emf"/><Relationship Id="rId54" Type="http://schemas.openxmlformats.org/officeDocument/2006/relationships/customXml" Target="../ink/ink292.xml"/><Relationship Id="rId62" Type="http://schemas.openxmlformats.org/officeDocument/2006/relationships/customXml" Target="../ink/ink296.xml"/><Relationship Id="rId70" Type="http://schemas.openxmlformats.org/officeDocument/2006/relationships/customXml" Target="../ink/ink300.xml"/><Relationship Id="rId75" Type="http://schemas.openxmlformats.org/officeDocument/2006/relationships/image" Target="../media/image159.emf"/><Relationship Id="rId1" Type="http://schemas.openxmlformats.org/officeDocument/2006/relationships/slideLayout" Target="../slideLayouts/slideLayout46.xml"/><Relationship Id="rId6" Type="http://schemas.openxmlformats.org/officeDocument/2006/relationships/customXml" Target="../ink/ink268.xml"/><Relationship Id="rId15" Type="http://schemas.openxmlformats.org/officeDocument/2006/relationships/image" Target="../media/image129.emf"/><Relationship Id="rId23" Type="http://schemas.openxmlformats.org/officeDocument/2006/relationships/image" Target="../media/image133.emf"/><Relationship Id="rId28" Type="http://schemas.openxmlformats.org/officeDocument/2006/relationships/customXml" Target="../ink/ink279.xml"/><Relationship Id="rId36" Type="http://schemas.openxmlformats.org/officeDocument/2006/relationships/customXml" Target="../ink/ink283.xml"/><Relationship Id="rId49" Type="http://schemas.openxmlformats.org/officeDocument/2006/relationships/image" Target="../media/image146.emf"/><Relationship Id="rId57" Type="http://schemas.openxmlformats.org/officeDocument/2006/relationships/image" Target="../media/image150.emf"/><Relationship Id="rId10" Type="http://schemas.openxmlformats.org/officeDocument/2006/relationships/customXml" Target="../ink/ink270.xml"/><Relationship Id="rId31" Type="http://schemas.openxmlformats.org/officeDocument/2006/relationships/image" Target="../media/image137.emf"/><Relationship Id="rId44" Type="http://schemas.openxmlformats.org/officeDocument/2006/relationships/customXml" Target="../ink/ink287.xml"/><Relationship Id="rId52" Type="http://schemas.openxmlformats.org/officeDocument/2006/relationships/customXml" Target="../ink/ink291.xml"/><Relationship Id="rId60" Type="http://schemas.openxmlformats.org/officeDocument/2006/relationships/customXml" Target="../ink/ink295.xml"/><Relationship Id="rId65" Type="http://schemas.openxmlformats.org/officeDocument/2006/relationships/image" Target="../media/image154.emf"/><Relationship Id="rId73" Type="http://schemas.openxmlformats.org/officeDocument/2006/relationships/image" Target="../media/image158.emf"/><Relationship Id="rId78" Type="http://schemas.openxmlformats.org/officeDocument/2006/relationships/customXml" Target="../ink/ink304.xml"/><Relationship Id="rId81" Type="http://schemas.openxmlformats.org/officeDocument/2006/relationships/image" Target="../media/image162.emf"/><Relationship Id="rId4" Type="http://schemas.openxmlformats.org/officeDocument/2006/relationships/customXml" Target="../ink/ink267.xml"/><Relationship Id="rId9" Type="http://schemas.openxmlformats.org/officeDocument/2006/relationships/image" Target="../media/image126.emf"/><Relationship Id="rId13" Type="http://schemas.openxmlformats.org/officeDocument/2006/relationships/image" Target="../media/image128.emf"/><Relationship Id="rId18" Type="http://schemas.openxmlformats.org/officeDocument/2006/relationships/customXml" Target="../ink/ink274.xml"/><Relationship Id="rId39" Type="http://schemas.openxmlformats.org/officeDocument/2006/relationships/image" Target="../media/image141.emf"/><Relationship Id="rId34" Type="http://schemas.openxmlformats.org/officeDocument/2006/relationships/customXml" Target="../ink/ink282.xml"/><Relationship Id="rId50" Type="http://schemas.openxmlformats.org/officeDocument/2006/relationships/customXml" Target="../ink/ink290.xml"/><Relationship Id="rId55" Type="http://schemas.openxmlformats.org/officeDocument/2006/relationships/image" Target="../media/image149.emf"/><Relationship Id="rId76" Type="http://schemas.openxmlformats.org/officeDocument/2006/relationships/customXml" Target="../ink/ink303.xml"/><Relationship Id="rId7" Type="http://schemas.openxmlformats.org/officeDocument/2006/relationships/image" Target="../media/image125.emf"/><Relationship Id="rId71" Type="http://schemas.openxmlformats.org/officeDocument/2006/relationships/image" Target="../media/image157.emf"/><Relationship Id="rId2" Type="http://schemas.openxmlformats.org/officeDocument/2006/relationships/hyperlink" Target="https://jsonlint.com/" TargetMode="External"/><Relationship Id="rId29" Type="http://schemas.openxmlformats.org/officeDocument/2006/relationships/image" Target="../media/image136.emf"/><Relationship Id="rId24" Type="http://schemas.openxmlformats.org/officeDocument/2006/relationships/customXml" Target="../ink/ink277.xml"/><Relationship Id="rId40" Type="http://schemas.openxmlformats.org/officeDocument/2006/relationships/customXml" Target="../ink/ink285.xml"/><Relationship Id="rId45" Type="http://schemas.openxmlformats.org/officeDocument/2006/relationships/image" Target="../media/image144.emf"/><Relationship Id="rId66" Type="http://schemas.openxmlformats.org/officeDocument/2006/relationships/customXml" Target="../ink/ink29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7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tiff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jpeg"/><Relationship Id="rId3" Type="http://schemas.openxmlformats.org/officeDocument/2006/relationships/image" Target="../media/image275.jpeg"/><Relationship Id="rId7" Type="http://schemas.openxmlformats.org/officeDocument/2006/relationships/image" Target="../media/image27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78.tiff"/><Relationship Id="rId5" Type="http://schemas.openxmlformats.org/officeDocument/2006/relationships/image" Target="../media/image277.tiff"/><Relationship Id="rId4" Type="http://schemas.openxmlformats.org/officeDocument/2006/relationships/image" Target="../media/image276.tiff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hyperlink" Target="http://localhost:8090/" TargetMode="External"/><Relationship Id="rId7" Type="http://schemas.openxmlformats.org/officeDocument/2006/relationships/hyperlink" Target="https://plugins.jenkins.io/maven-plugin" TargetMode="External"/><Relationship Id="rId2" Type="http://schemas.openxmlformats.org/officeDocument/2006/relationships/hyperlink" Target="https://www.jenkins.io/download/" TargetMode="Externa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plugins.jenkins.io/github" TargetMode="External"/><Relationship Id="rId5" Type="http://schemas.openxmlformats.org/officeDocument/2006/relationships/hyperlink" Target="https://plugins.jenkins.io/cloudfoundry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6.png"/><Relationship Id="rId21" Type="http://schemas.openxmlformats.org/officeDocument/2006/relationships/image" Target="../media/image18.png"/><Relationship Id="rId324" Type="http://schemas.openxmlformats.org/officeDocument/2006/relationships/customXml" Target="../ink/ink163.xml"/><Relationship Id="rId170" Type="http://schemas.openxmlformats.org/officeDocument/2006/relationships/customXml" Target="../ink/ink86.xml"/><Relationship Id="rId268" Type="http://schemas.openxmlformats.org/officeDocument/2006/relationships/customXml" Target="../ink/ink135.xml"/><Relationship Id="rId475" Type="http://schemas.openxmlformats.org/officeDocument/2006/relationships/image" Target="../media/image245.png"/><Relationship Id="rId32" Type="http://schemas.openxmlformats.org/officeDocument/2006/relationships/customXml" Target="../ink/ink17.xml"/><Relationship Id="rId74" Type="http://schemas.openxmlformats.org/officeDocument/2006/relationships/customXml" Target="../ink/ink38.xml"/><Relationship Id="rId128" Type="http://schemas.openxmlformats.org/officeDocument/2006/relationships/customXml" Target="../ink/ink65.xml"/><Relationship Id="rId335" Type="http://schemas.openxmlformats.org/officeDocument/2006/relationships/image" Target="../media/image175.png"/><Relationship Id="rId377" Type="http://schemas.openxmlformats.org/officeDocument/2006/relationships/image" Target="../media/image196.png"/><Relationship Id="rId500" Type="http://schemas.openxmlformats.org/officeDocument/2006/relationships/customXml" Target="../ink/ink251.xml"/><Relationship Id="rId5" Type="http://schemas.openxmlformats.org/officeDocument/2006/relationships/image" Target="../media/image10.png"/><Relationship Id="rId181" Type="http://schemas.openxmlformats.org/officeDocument/2006/relationships/image" Target="../media/image98.png"/><Relationship Id="rId237" Type="http://schemas.openxmlformats.org/officeDocument/2006/relationships/image" Target="../media/image126.png"/><Relationship Id="rId402" Type="http://schemas.openxmlformats.org/officeDocument/2006/relationships/customXml" Target="../ink/ink202.xml"/><Relationship Id="rId279" Type="http://schemas.openxmlformats.org/officeDocument/2006/relationships/image" Target="../media/image147.png"/><Relationship Id="rId444" Type="http://schemas.openxmlformats.org/officeDocument/2006/relationships/customXml" Target="../ink/ink223.xml"/><Relationship Id="rId486" Type="http://schemas.openxmlformats.org/officeDocument/2006/relationships/customXml" Target="../ink/ink244.xml"/><Relationship Id="rId43" Type="http://schemas.openxmlformats.org/officeDocument/2006/relationships/image" Target="../media/image29.png"/><Relationship Id="rId139" Type="http://schemas.openxmlformats.org/officeDocument/2006/relationships/image" Target="../media/image77.png"/><Relationship Id="rId290" Type="http://schemas.openxmlformats.org/officeDocument/2006/relationships/customXml" Target="../ink/ink146.xml"/><Relationship Id="rId304" Type="http://schemas.openxmlformats.org/officeDocument/2006/relationships/customXml" Target="../ink/ink153.xml"/><Relationship Id="rId346" Type="http://schemas.openxmlformats.org/officeDocument/2006/relationships/customXml" Target="../ink/ink174.xml"/><Relationship Id="rId388" Type="http://schemas.openxmlformats.org/officeDocument/2006/relationships/customXml" Target="../ink/ink195.xml"/><Relationship Id="rId511" Type="http://schemas.openxmlformats.org/officeDocument/2006/relationships/image" Target="../media/image263.png"/><Relationship Id="rId85" Type="http://schemas.openxmlformats.org/officeDocument/2006/relationships/image" Target="../media/image50.png"/><Relationship Id="rId150" Type="http://schemas.openxmlformats.org/officeDocument/2006/relationships/customXml" Target="../ink/ink76.xml"/><Relationship Id="rId192" Type="http://schemas.openxmlformats.org/officeDocument/2006/relationships/customXml" Target="../ink/ink97.xml"/><Relationship Id="rId206" Type="http://schemas.openxmlformats.org/officeDocument/2006/relationships/customXml" Target="../ink/ink104.xml"/><Relationship Id="rId413" Type="http://schemas.openxmlformats.org/officeDocument/2006/relationships/image" Target="../media/image214.png"/><Relationship Id="rId248" Type="http://schemas.openxmlformats.org/officeDocument/2006/relationships/customXml" Target="../ink/ink125.xml"/><Relationship Id="rId455" Type="http://schemas.openxmlformats.org/officeDocument/2006/relationships/image" Target="../media/image235.png"/><Relationship Id="rId497" Type="http://schemas.openxmlformats.org/officeDocument/2006/relationships/image" Target="../media/image256.png"/><Relationship Id="rId12" Type="http://schemas.openxmlformats.org/officeDocument/2006/relationships/customXml" Target="../ink/ink7.xml"/><Relationship Id="rId108" Type="http://schemas.openxmlformats.org/officeDocument/2006/relationships/customXml" Target="../ink/ink55.xml"/><Relationship Id="rId315" Type="http://schemas.openxmlformats.org/officeDocument/2006/relationships/image" Target="../media/image165.png"/><Relationship Id="rId357" Type="http://schemas.openxmlformats.org/officeDocument/2006/relationships/image" Target="../media/image186.png"/><Relationship Id="rId522" Type="http://schemas.openxmlformats.org/officeDocument/2006/relationships/customXml" Target="../ink/ink262.xml"/><Relationship Id="rId54" Type="http://schemas.openxmlformats.org/officeDocument/2006/relationships/customXml" Target="../ink/ink28.xml"/><Relationship Id="rId96" Type="http://schemas.openxmlformats.org/officeDocument/2006/relationships/customXml" Target="../ink/ink49.xml"/><Relationship Id="rId161" Type="http://schemas.openxmlformats.org/officeDocument/2006/relationships/image" Target="../media/image88.png"/><Relationship Id="rId217" Type="http://schemas.openxmlformats.org/officeDocument/2006/relationships/image" Target="../media/image116.png"/><Relationship Id="rId399" Type="http://schemas.openxmlformats.org/officeDocument/2006/relationships/image" Target="../media/image207.png"/><Relationship Id="rId259" Type="http://schemas.openxmlformats.org/officeDocument/2006/relationships/image" Target="../media/image137.png"/><Relationship Id="rId424" Type="http://schemas.openxmlformats.org/officeDocument/2006/relationships/customXml" Target="../ink/ink213.xml"/><Relationship Id="rId466" Type="http://schemas.openxmlformats.org/officeDocument/2006/relationships/customXml" Target="../ink/ink234.xml"/><Relationship Id="rId23" Type="http://schemas.openxmlformats.org/officeDocument/2006/relationships/image" Target="../media/image19.png"/><Relationship Id="rId119" Type="http://schemas.openxmlformats.org/officeDocument/2006/relationships/image" Target="../media/image67.png"/><Relationship Id="rId270" Type="http://schemas.openxmlformats.org/officeDocument/2006/relationships/customXml" Target="../ink/ink136.xml"/><Relationship Id="rId326" Type="http://schemas.openxmlformats.org/officeDocument/2006/relationships/customXml" Target="../ink/ink164.xml"/><Relationship Id="rId65" Type="http://schemas.openxmlformats.org/officeDocument/2006/relationships/image" Target="../media/image40.png"/><Relationship Id="rId130" Type="http://schemas.openxmlformats.org/officeDocument/2006/relationships/customXml" Target="../ink/ink66.xml"/><Relationship Id="rId368" Type="http://schemas.openxmlformats.org/officeDocument/2006/relationships/customXml" Target="../ink/ink185.xml"/><Relationship Id="rId172" Type="http://schemas.openxmlformats.org/officeDocument/2006/relationships/customXml" Target="../ink/ink87.xml"/><Relationship Id="rId228" Type="http://schemas.openxmlformats.org/officeDocument/2006/relationships/customXml" Target="../ink/ink115.xml"/><Relationship Id="rId435" Type="http://schemas.openxmlformats.org/officeDocument/2006/relationships/image" Target="../media/image225.png"/><Relationship Id="rId477" Type="http://schemas.openxmlformats.org/officeDocument/2006/relationships/image" Target="../media/image246.png"/><Relationship Id="rId281" Type="http://schemas.openxmlformats.org/officeDocument/2006/relationships/image" Target="../media/image148.png"/><Relationship Id="rId337" Type="http://schemas.openxmlformats.org/officeDocument/2006/relationships/image" Target="../media/image176.png"/><Relationship Id="rId502" Type="http://schemas.openxmlformats.org/officeDocument/2006/relationships/customXml" Target="../ink/ink252.xml"/><Relationship Id="rId34" Type="http://schemas.openxmlformats.org/officeDocument/2006/relationships/customXml" Target="../ink/ink18.xml"/><Relationship Id="rId76" Type="http://schemas.openxmlformats.org/officeDocument/2006/relationships/customXml" Target="../ink/ink39.xml"/><Relationship Id="rId141" Type="http://schemas.openxmlformats.org/officeDocument/2006/relationships/image" Target="../media/image78.png"/><Relationship Id="rId379" Type="http://schemas.openxmlformats.org/officeDocument/2006/relationships/image" Target="../media/image197.png"/><Relationship Id="rId7" Type="http://schemas.openxmlformats.org/officeDocument/2006/relationships/image" Target="../media/image11.png"/><Relationship Id="rId183" Type="http://schemas.openxmlformats.org/officeDocument/2006/relationships/image" Target="../media/image99.png"/><Relationship Id="rId239" Type="http://schemas.openxmlformats.org/officeDocument/2006/relationships/image" Target="../media/image127.png"/><Relationship Id="rId390" Type="http://schemas.openxmlformats.org/officeDocument/2006/relationships/customXml" Target="../ink/ink196.xml"/><Relationship Id="rId404" Type="http://schemas.openxmlformats.org/officeDocument/2006/relationships/customXml" Target="../ink/ink203.xml"/><Relationship Id="rId446" Type="http://schemas.openxmlformats.org/officeDocument/2006/relationships/customXml" Target="../ink/ink224.xml"/><Relationship Id="rId250" Type="http://schemas.openxmlformats.org/officeDocument/2006/relationships/customXml" Target="../ink/ink126.xml"/><Relationship Id="rId292" Type="http://schemas.openxmlformats.org/officeDocument/2006/relationships/customXml" Target="../ink/ink147.xml"/><Relationship Id="rId306" Type="http://schemas.openxmlformats.org/officeDocument/2006/relationships/customXml" Target="../ink/ink154.xml"/><Relationship Id="rId488" Type="http://schemas.openxmlformats.org/officeDocument/2006/relationships/customXml" Target="../ink/ink245.xml"/><Relationship Id="rId45" Type="http://schemas.openxmlformats.org/officeDocument/2006/relationships/image" Target="../media/image30.png"/><Relationship Id="rId87" Type="http://schemas.openxmlformats.org/officeDocument/2006/relationships/image" Target="../media/image51.png"/><Relationship Id="rId110" Type="http://schemas.openxmlformats.org/officeDocument/2006/relationships/customXml" Target="../ink/ink56.xml"/><Relationship Id="rId348" Type="http://schemas.openxmlformats.org/officeDocument/2006/relationships/customXml" Target="../ink/ink175.xml"/><Relationship Id="rId513" Type="http://schemas.openxmlformats.org/officeDocument/2006/relationships/image" Target="../media/image264.png"/><Relationship Id="rId152" Type="http://schemas.openxmlformats.org/officeDocument/2006/relationships/customXml" Target="../ink/ink77.xml"/><Relationship Id="rId194" Type="http://schemas.openxmlformats.org/officeDocument/2006/relationships/customXml" Target="../ink/ink98.xml"/><Relationship Id="rId208" Type="http://schemas.openxmlformats.org/officeDocument/2006/relationships/customXml" Target="../ink/ink105.xml"/><Relationship Id="rId415" Type="http://schemas.openxmlformats.org/officeDocument/2006/relationships/image" Target="../media/image215.png"/><Relationship Id="rId457" Type="http://schemas.openxmlformats.org/officeDocument/2006/relationships/image" Target="../media/image236.png"/><Relationship Id="rId261" Type="http://schemas.openxmlformats.org/officeDocument/2006/relationships/image" Target="../media/image138.png"/><Relationship Id="rId499" Type="http://schemas.openxmlformats.org/officeDocument/2006/relationships/image" Target="../media/image257.png"/><Relationship Id="rId14" Type="http://schemas.openxmlformats.org/officeDocument/2006/relationships/customXml" Target="../ink/ink8.xml"/><Relationship Id="rId56" Type="http://schemas.openxmlformats.org/officeDocument/2006/relationships/customXml" Target="../ink/ink29.xml"/><Relationship Id="rId317" Type="http://schemas.openxmlformats.org/officeDocument/2006/relationships/image" Target="../media/image166.png"/><Relationship Id="rId359" Type="http://schemas.openxmlformats.org/officeDocument/2006/relationships/image" Target="../media/image187.png"/><Relationship Id="rId98" Type="http://schemas.openxmlformats.org/officeDocument/2006/relationships/customXml" Target="../ink/ink50.xml"/><Relationship Id="rId121" Type="http://schemas.openxmlformats.org/officeDocument/2006/relationships/image" Target="../media/image68.png"/><Relationship Id="rId163" Type="http://schemas.openxmlformats.org/officeDocument/2006/relationships/image" Target="../media/image89.png"/><Relationship Id="rId219" Type="http://schemas.openxmlformats.org/officeDocument/2006/relationships/image" Target="../media/image117.png"/><Relationship Id="rId370" Type="http://schemas.openxmlformats.org/officeDocument/2006/relationships/customXml" Target="../ink/ink186.xml"/><Relationship Id="rId426" Type="http://schemas.openxmlformats.org/officeDocument/2006/relationships/customXml" Target="../ink/ink214.xml"/><Relationship Id="rId230" Type="http://schemas.openxmlformats.org/officeDocument/2006/relationships/customXml" Target="../ink/ink116.xml"/><Relationship Id="rId468" Type="http://schemas.openxmlformats.org/officeDocument/2006/relationships/customXml" Target="../ink/ink235.xml"/><Relationship Id="rId25" Type="http://schemas.openxmlformats.org/officeDocument/2006/relationships/image" Target="../media/image20.png"/><Relationship Id="rId67" Type="http://schemas.openxmlformats.org/officeDocument/2006/relationships/image" Target="../media/image41.png"/><Relationship Id="rId272" Type="http://schemas.openxmlformats.org/officeDocument/2006/relationships/customXml" Target="../ink/ink137.xml"/><Relationship Id="rId328" Type="http://schemas.openxmlformats.org/officeDocument/2006/relationships/customXml" Target="../ink/ink165.xml"/><Relationship Id="rId132" Type="http://schemas.openxmlformats.org/officeDocument/2006/relationships/customXml" Target="../ink/ink67.xml"/><Relationship Id="rId174" Type="http://schemas.openxmlformats.org/officeDocument/2006/relationships/customXml" Target="../ink/ink88.xml"/><Relationship Id="rId381" Type="http://schemas.openxmlformats.org/officeDocument/2006/relationships/image" Target="../media/image198.png"/><Relationship Id="rId241" Type="http://schemas.openxmlformats.org/officeDocument/2006/relationships/image" Target="../media/image128.png"/><Relationship Id="rId437" Type="http://schemas.openxmlformats.org/officeDocument/2006/relationships/image" Target="../media/image226.png"/><Relationship Id="rId479" Type="http://schemas.openxmlformats.org/officeDocument/2006/relationships/image" Target="../media/image247.png"/><Relationship Id="rId36" Type="http://schemas.openxmlformats.org/officeDocument/2006/relationships/customXml" Target="../ink/ink19.xml"/><Relationship Id="rId283" Type="http://schemas.openxmlformats.org/officeDocument/2006/relationships/image" Target="../media/image149.png"/><Relationship Id="rId339" Type="http://schemas.openxmlformats.org/officeDocument/2006/relationships/image" Target="../media/image177.png"/><Relationship Id="rId490" Type="http://schemas.openxmlformats.org/officeDocument/2006/relationships/customXml" Target="../ink/ink246.xml"/><Relationship Id="rId504" Type="http://schemas.openxmlformats.org/officeDocument/2006/relationships/customXml" Target="../ink/ink253.xml"/><Relationship Id="rId78" Type="http://schemas.openxmlformats.org/officeDocument/2006/relationships/customXml" Target="../ink/ink40.xml"/><Relationship Id="rId101" Type="http://schemas.openxmlformats.org/officeDocument/2006/relationships/image" Target="../media/image58.png"/><Relationship Id="rId143" Type="http://schemas.openxmlformats.org/officeDocument/2006/relationships/image" Target="../media/image79.png"/><Relationship Id="rId185" Type="http://schemas.openxmlformats.org/officeDocument/2006/relationships/image" Target="../media/image100.png"/><Relationship Id="rId350" Type="http://schemas.openxmlformats.org/officeDocument/2006/relationships/customXml" Target="../ink/ink176.xml"/><Relationship Id="rId406" Type="http://schemas.openxmlformats.org/officeDocument/2006/relationships/customXml" Target="../ink/ink204.xml"/><Relationship Id="rId9" Type="http://schemas.openxmlformats.org/officeDocument/2006/relationships/image" Target="../media/image12.png"/><Relationship Id="rId210" Type="http://schemas.openxmlformats.org/officeDocument/2006/relationships/customXml" Target="../ink/ink106.xml"/><Relationship Id="rId392" Type="http://schemas.openxmlformats.org/officeDocument/2006/relationships/customXml" Target="../ink/ink197.xml"/><Relationship Id="rId448" Type="http://schemas.openxmlformats.org/officeDocument/2006/relationships/customXml" Target="../ink/ink225.xml"/><Relationship Id="rId252" Type="http://schemas.openxmlformats.org/officeDocument/2006/relationships/customXml" Target="../ink/ink127.xml"/><Relationship Id="rId294" Type="http://schemas.openxmlformats.org/officeDocument/2006/relationships/customXml" Target="../ink/ink148.xml"/><Relationship Id="rId308" Type="http://schemas.openxmlformats.org/officeDocument/2006/relationships/customXml" Target="../ink/ink155.xml"/><Relationship Id="rId515" Type="http://schemas.openxmlformats.org/officeDocument/2006/relationships/image" Target="../media/image265.png"/><Relationship Id="rId47" Type="http://schemas.openxmlformats.org/officeDocument/2006/relationships/image" Target="../media/image31.png"/><Relationship Id="rId89" Type="http://schemas.openxmlformats.org/officeDocument/2006/relationships/image" Target="../media/image52.png"/><Relationship Id="rId112" Type="http://schemas.openxmlformats.org/officeDocument/2006/relationships/customXml" Target="../ink/ink57.xml"/><Relationship Id="rId154" Type="http://schemas.openxmlformats.org/officeDocument/2006/relationships/customXml" Target="../ink/ink78.xml"/><Relationship Id="rId361" Type="http://schemas.openxmlformats.org/officeDocument/2006/relationships/image" Target="../media/image188.png"/><Relationship Id="rId196" Type="http://schemas.openxmlformats.org/officeDocument/2006/relationships/customXml" Target="../ink/ink99.xml"/><Relationship Id="rId417" Type="http://schemas.openxmlformats.org/officeDocument/2006/relationships/image" Target="../media/image216.png"/><Relationship Id="rId459" Type="http://schemas.openxmlformats.org/officeDocument/2006/relationships/image" Target="../media/image237.png"/><Relationship Id="rId16" Type="http://schemas.openxmlformats.org/officeDocument/2006/relationships/customXml" Target="../ink/ink9.xml"/><Relationship Id="rId221" Type="http://schemas.openxmlformats.org/officeDocument/2006/relationships/image" Target="../media/image118.png"/><Relationship Id="rId263" Type="http://schemas.openxmlformats.org/officeDocument/2006/relationships/image" Target="../media/image139.png"/><Relationship Id="rId319" Type="http://schemas.openxmlformats.org/officeDocument/2006/relationships/image" Target="../media/image167.png"/><Relationship Id="rId470" Type="http://schemas.openxmlformats.org/officeDocument/2006/relationships/customXml" Target="../ink/ink236.xml"/><Relationship Id="rId58" Type="http://schemas.openxmlformats.org/officeDocument/2006/relationships/customXml" Target="../ink/ink30.xml"/><Relationship Id="rId123" Type="http://schemas.openxmlformats.org/officeDocument/2006/relationships/image" Target="../media/image69.png"/><Relationship Id="rId330" Type="http://schemas.openxmlformats.org/officeDocument/2006/relationships/customXml" Target="../ink/ink166.xml"/><Relationship Id="rId165" Type="http://schemas.openxmlformats.org/officeDocument/2006/relationships/image" Target="../media/image90.png"/><Relationship Id="rId372" Type="http://schemas.openxmlformats.org/officeDocument/2006/relationships/customXml" Target="../ink/ink187.xml"/><Relationship Id="rId428" Type="http://schemas.openxmlformats.org/officeDocument/2006/relationships/customXml" Target="../ink/ink215.xml"/><Relationship Id="rId232" Type="http://schemas.openxmlformats.org/officeDocument/2006/relationships/customXml" Target="../ink/ink117.xml"/><Relationship Id="rId274" Type="http://schemas.openxmlformats.org/officeDocument/2006/relationships/customXml" Target="../ink/ink138.xml"/><Relationship Id="rId481" Type="http://schemas.openxmlformats.org/officeDocument/2006/relationships/image" Target="../media/image248.png"/><Relationship Id="rId27" Type="http://schemas.openxmlformats.org/officeDocument/2006/relationships/image" Target="../media/image21.png"/><Relationship Id="rId69" Type="http://schemas.openxmlformats.org/officeDocument/2006/relationships/image" Target="../media/image42.png"/><Relationship Id="rId134" Type="http://schemas.openxmlformats.org/officeDocument/2006/relationships/customXml" Target="../ink/ink68.xml"/><Relationship Id="rId80" Type="http://schemas.openxmlformats.org/officeDocument/2006/relationships/customXml" Target="../ink/ink41.xml"/><Relationship Id="rId176" Type="http://schemas.openxmlformats.org/officeDocument/2006/relationships/customXml" Target="../ink/ink89.xml"/><Relationship Id="rId341" Type="http://schemas.openxmlformats.org/officeDocument/2006/relationships/image" Target="../media/image178.png"/><Relationship Id="rId383" Type="http://schemas.openxmlformats.org/officeDocument/2006/relationships/image" Target="../media/image199.png"/><Relationship Id="rId439" Type="http://schemas.openxmlformats.org/officeDocument/2006/relationships/image" Target="../media/image227.png"/><Relationship Id="rId201" Type="http://schemas.openxmlformats.org/officeDocument/2006/relationships/image" Target="../media/image108.png"/><Relationship Id="rId243" Type="http://schemas.openxmlformats.org/officeDocument/2006/relationships/image" Target="../media/image129.png"/><Relationship Id="rId285" Type="http://schemas.openxmlformats.org/officeDocument/2006/relationships/image" Target="../media/image150.png"/><Relationship Id="rId450" Type="http://schemas.openxmlformats.org/officeDocument/2006/relationships/customXml" Target="../ink/ink226.xml"/><Relationship Id="rId506" Type="http://schemas.openxmlformats.org/officeDocument/2006/relationships/customXml" Target="../ink/ink254.xml"/><Relationship Id="rId38" Type="http://schemas.openxmlformats.org/officeDocument/2006/relationships/customXml" Target="../ink/ink20.xml"/><Relationship Id="rId103" Type="http://schemas.openxmlformats.org/officeDocument/2006/relationships/image" Target="../media/image59.png"/><Relationship Id="rId310" Type="http://schemas.openxmlformats.org/officeDocument/2006/relationships/customXml" Target="../ink/ink156.xml"/><Relationship Id="rId492" Type="http://schemas.openxmlformats.org/officeDocument/2006/relationships/customXml" Target="../ink/ink247.xml"/><Relationship Id="rId91" Type="http://schemas.openxmlformats.org/officeDocument/2006/relationships/image" Target="../media/image53.png"/><Relationship Id="rId145" Type="http://schemas.openxmlformats.org/officeDocument/2006/relationships/image" Target="../media/image80.png"/><Relationship Id="rId187" Type="http://schemas.openxmlformats.org/officeDocument/2006/relationships/image" Target="../media/image101.png"/><Relationship Id="rId352" Type="http://schemas.openxmlformats.org/officeDocument/2006/relationships/customXml" Target="../ink/ink177.xml"/><Relationship Id="rId394" Type="http://schemas.openxmlformats.org/officeDocument/2006/relationships/customXml" Target="../ink/ink198.xml"/><Relationship Id="rId408" Type="http://schemas.openxmlformats.org/officeDocument/2006/relationships/customXml" Target="../ink/ink205.xml"/><Relationship Id="rId212" Type="http://schemas.openxmlformats.org/officeDocument/2006/relationships/customXml" Target="../ink/ink107.xml"/><Relationship Id="rId254" Type="http://schemas.openxmlformats.org/officeDocument/2006/relationships/customXml" Target="../ink/ink128.xml"/><Relationship Id="rId49" Type="http://schemas.openxmlformats.org/officeDocument/2006/relationships/image" Target="../media/image32.png"/><Relationship Id="rId114" Type="http://schemas.openxmlformats.org/officeDocument/2006/relationships/customXml" Target="../ink/ink58.xml"/><Relationship Id="rId296" Type="http://schemas.openxmlformats.org/officeDocument/2006/relationships/customXml" Target="../ink/ink149.xml"/><Relationship Id="rId461" Type="http://schemas.openxmlformats.org/officeDocument/2006/relationships/image" Target="../media/image238.png"/><Relationship Id="rId517" Type="http://schemas.openxmlformats.org/officeDocument/2006/relationships/image" Target="../media/image266.png"/><Relationship Id="rId60" Type="http://schemas.openxmlformats.org/officeDocument/2006/relationships/customXml" Target="../ink/ink31.xml"/><Relationship Id="rId156" Type="http://schemas.openxmlformats.org/officeDocument/2006/relationships/customXml" Target="../ink/ink79.xml"/><Relationship Id="rId198" Type="http://schemas.openxmlformats.org/officeDocument/2006/relationships/customXml" Target="../ink/ink100.xml"/><Relationship Id="rId321" Type="http://schemas.openxmlformats.org/officeDocument/2006/relationships/image" Target="../media/image168.png"/><Relationship Id="rId363" Type="http://schemas.openxmlformats.org/officeDocument/2006/relationships/image" Target="../media/image189.png"/><Relationship Id="rId419" Type="http://schemas.openxmlformats.org/officeDocument/2006/relationships/image" Target="../media/image217.png"/><Relationship Id="rId223" Type="http://schemas.openxmlformats.org/officeDocument/2006/relationships/image" Target="../media/image119.png"/><Relationship Id="rId430" Type="http://schemas.openxmlformats.org/officeDocument/2006/relationships/customXml" Target="../ink/ink216.xml"/><Relationship Id="rId18" Type="http://schemas.openxmlformats.org/officeDocument/2006/relationships/customXml" Target="../ink/ink10.xml"/><Relationship Id="rId265" Type="http://schemas.openxmlformats.org/officeDocument/2006/relationships/image" Target="../media/image140.png"/><Relationship Id="rId472" Type="http://schemas.openxmlformats.org/officeDocument/2006/relationships/customXml" Target="../ink/ink237.xml"/><Relationship Id="rId125" Type="http://schemas.openxmlformats.org/officeDocument/2006/relationships/image" Target="../media/image70.png"/><Relationship Id="rId167" Type="http://schemas.openxmlformats.org/officeDocument/2006/relationships/image" Target="../media/image91.png"/><Relationship Id="rId332" Type="http://schemas.openxmlformats.org/officeDocument/2006/relationships/customXml" Target="../ink/ink167.xml"/><Relationship Id="rId374" Type="http://schemas.openxmlformats.org/officeDocument/2006/relationships/customXml" Target="../ink/ink188.xml"/><Relationship Id="rId71" Type="http://schemas.openxmlformats.org/officeDocument/2006/relationships/image" Target="../media/image43.png"/><Relationship Id="rId234" Type="http://schemas.openxmlformats.org/officeDocument/2006/relationships/customXml" Target="../ink/ink118.xml"/><Relationship Id="rId2" Type="http://schemas.openxmlformats.org/officeDocument/2006/relationships/customXml" Target="../ink/ink2.xml"/><Relationship Id="rId29" Type="http://schemas.openxmlformats.org/officeDocument/2006/relationships/image" Target="../media/image22.png"/><Relationship Id="rId276" Type="http://schemas.openxmlformats.org/officeDocument/2006/relationships/customXml" Target="../ink/ink139.xml"/><Relationship Id="rId441" Type="http://schemas.openxmlformats.org/officeDocument/2006/relationships/image" Target="../media/image228.png"/><Relationship Id="rId483" Type="http://schemas.openxmlformats.org/officeDocument/2006/relationships/image" Target="../media/image249.png"/><Relationship Id="rId40" Type="http://schemas.openxmlformats.org/officeDocument/2006/relationships/customXml" Target="../ink/ink21.xml"/><Relationship Id="rId136" Type="http://schemas.openxmlformats.org/officeDocument/2006/relationships/customXml" Target="../ink/ink69.xml"/><Relationship Id="rId178" Type="http://schemas.openxmlformats.org/officeDocument/2006/relationships/customXml" Target="../ink/ink90.xml"/><Relationship Id="rId301" Type="http://schemas.openxmlformats.org/officeDocument/2006/relationships/image" Target="../media/image158.png"/><Relationship Id="rId343" Type="http://schemas.openxmlformats.org/officeDocument/2006/relationships/image" Target="../media/image179.png"/><Relationship Id="rId82" Type="http://schemas.openxmlformats.org/officeDocument/2006/relationships/customXml" Target="../ink/ink42.xml"/><Relationship Id="rId203" Type="http://schemas.openxmlformats.org/officeDocument/2006/relationships/image" Target="../media/image109.png"/><Relationship Id="rId385" Type="http://schemas.openxmlformats.org/officeDocument/2006/relationships/image" Target="../media/image200.png"/><Relationship Id="rId245" Type="http://schemas.openxmlformats.org/officeDocument/2006/relationships/image" Target="../media/image130.png"/><Relationship Id="rId287" Type="http://schemas.openxmlformats.org/officeDocument/2006/relationships/image" Target="../media/image151.png"/><Relationship Id="rId410" Type="http://schemas.openxmlformats.org/officeDocument/2006/relationships/customXml" Target="../ink/ink206.xml"/><Relationship Id="rId452" Type="http://schemas.openxmlformats.org/officeDocument/2006/relationships/customXml" Target="../ink/ink227.xml"/><Relationship Id="rId494" Type="http://schemas.openxmlformats.org/officeDocument/2006/relationships/customXml" Target="../ink/ink248.xml"/><Relationship Id="rId508" Type="http://schemas.openxmlformats.org/officeDocument/2006/relationships/customXml" Target="../ink/ink255.xml"/><Relationship Id="rId105" Type="http://schemas.openxmlformats.org/officeDocument/2006/relationships/image" Target="../media/image60.png"/><Relationship Id="rId147" Type="http://schemas.openxmlformats.org/officeDocument/2006/relationships/image" Target="../media/image81.png"/><Relationship Id="rId312" Type="http://schemas.openxmlformats.org/officeDocument/2006/relationships/customXml" Target="../ink/ink157.xml"/><Relationship Id="rId354" Type="http://schemas.openxmlformats.org/officeDocument/2006/relationships/customXml" Target="../ink/ink178.xml"/><Relationship Id="rId51" Type="http://schemas.openxmlformats.org/officeDocument/2006/relationships/image" Target="../media/image33.png"/><Relationship Id="rId93" Type="http://schemas.openxmlformats.org/officeDocument/2006/relationships/image" Target="../media/image54.png"/><Relationship Id="rId189" Type="http://schemas.openxmlformats.org/officeDocument/2006/relationships/image" Target="../media/image102.png"/><Relationship Id="rId396" Type="http://schemas.openxmlformats.org/officeDocument/2006/relationships/customXml" Target="../ink/ink199.xml"/><Relationship Id="rId214" Type="http://schemas.openxmlformats.org/officeDocument/2006/relationships/customXml" Target="../ink/ink108.xml"/><Relationship Id="rId256" Type="http://schemas.openxmlformats.org/officeDocument/2006/relationships/customXml" Target="../ink/ink129.xml"/><Relationship Id="rId298" Type="http://schemas.openxmlformats.org/officeDocument/2006/relationships/customXml" Target="../ink/ink150.xml"/><Relationship Id="rId421" Type="http://schemas.openxmlformats.org/officeDocument/2006/relationships/image" Target="../media/image218.png"/><Relationship Id="rId463" Type="http://schemas.openxmlformats.org/officeDocument/2006/relationships/image" Target="../media/image239.png"/><Relationship Id="rId519" Type="http://schemas.openxmlformats.org/officeDocument/2006/relationships/image" Target="../media/image267.png"/><Relationship Id="rId116" Type="http://schemas.openxmlformats.org/officeDocument/2006/relationships/customXml" Target="../ink/ink59.xml"/><Relationship Id="rId158" Type="http://schemas.openxmlformats.org/officeDocument/2006/relationships/customXml" Target="../ink/ink80.xml"/><Relationship Id="rId323" Type="http://schemas.openxmlformats.org/officeDocument/2006/relationships/image" Target="../media/image169.png"/><Relationship Id="rId20" Type="http://schemas.openxmlformats.org/officeDocument/2006/relationships/customXml" Target="../ink/ink11.xml"/><Relationship Id="rId62" Type="http://schemas.openxmlformats.org/officeDocument/2006/relationships/customXml" Target="../ink/ink32.xml"/><Relationship Id="rId365" Type="http://schemas.openxmlformats.org/officeDocument/2006/relationships/image" Target="../media/image190.png"/><Relationship Id="rId225" Type="http://schemas.openxmlformats.org/officeDocument/2006/relationships/image" Target="../media/image120.png"/><Relationship Id="rId267" Type="http://schemas.openxmlformats.org/officeDocument/2006/relationships/image" Target="../media/image141.png"/><Relationship Id="rId432" Type="http://schemas.openxmlformats.org/officeDocument/2006/relationships/customXml" Target="../ink/ink217.xml"/><Relationship Id="rId474" Type="http://schemas.openxmlformats.org/officeDocument/2006/relationships/customXml" Target="../ink/ink238.xml"/><Relationship Id="rId127" Type="http://schemas.openxmlformats.org/officeDocument/2006/relationships/image" Target="../media/image71.png"/><Relationship Id="rId31" Type="http://schemas.openxmlformats.org/officeDocument/2006/relationships/image" Target="../media/image23.png"/><Relationship Id="rId73" Type="http://schemas.openxmlformats.org/officeDocument/2006/relationships/image" Target="../media/image44.png"/><Relationship Id="rId169" Type="http://schemas.openxmlformats.org/officeDocument/2006/relationships/image" Target="../media/image92.png"/><Relationship Id="rId334" Type="http://schemas.openxmlformats.org/officeDocument/2006/relationships/customXml" Target="../ink/ink168.xml"/><Relationship Id="rId376" Type="http://schemas.openxmlformats.org/officeDocument/2006/relationships/customXml" Target="../ink/ink189.xml"/><Relationship Id="rId4" Type="http://schemas.openxmlformats.org/officeDocument/2006/relationships/customXml" Target="../ink/ink3.xml"/><Relationship Id="rId180" Type="http://schemas.openxmlformats.org/officeDocument/2006/relationships/customXml" Target="../ink/ink91.xml"/><Relationship Id="rId236" Type="http://schemas.openxmlformats.org/officeDocument/2006/relationships/customXml" Target="../ink/ink119.xml"/><Relationship Id="rId278" Type="http://schemas.openxmlformats.org/officeDocument/2006/relationships/customXml" Target="../ink/ink140.xml"/><Relationship Id="rId401" Type="http://schemas.openxmlformats.org/officeDocument/2006/relationships/image" Target="../media/image208.png"/><Relationship Id="rId443" Type="http://schemas.openxmlformats.org/officeDocument/2006/relationships/image" Target="../media/image229.png"/><Relationship Id="rId303" Type="http://schemas.openxmlformats.org/officeDocument/2006/relationships/image" Target="../media/image159.png"/><Relationship Id="rId485" Type="http://schemas.openxmlformats.org/officeDocument/2006/relationships/image" Target="../media/image250.png"/><Relationship Id="rId42" Type="http://schemas.openxmlformats.org/officeDocument/2006/relationships/customXml" Target="../ink/ink22.xml"/><Relationship Id="rId84" Type="http://schemas.openxmlformats.org/officeDocument/2006/relationships/customXml" Target="../ink/ink43.xml"/><Relationship Id="rId138" Type="http://schemas.openxmlformats.org/officeDocument/2006/relationships/customXml" Target="../ink/ink70.xml"/><Relationship Id="rId345" Type="http://schemas.openxmlformats.org/officeDocument/2006/relationships/image" Target="../media/image180.png"/><Relationship Id="rId387" Type="http://schemas.openxmlformats.org/officeDocument/2006/relationships/image" Target="../media/image201.png"/><Relationship Id="rId510" Type="http://schemas.openxmlformats.org/officeDocument/2006/relationships/customXml" Target="../ink/ink256.xml"/><Relationship Id="rId191" Type="http://schemas.openxmlformats.org/officeDocument/2006/relationships/image" Target="../media/image103.png"/><Relationship Id="rId205" Type="http://schemas.openxmlformats.org/officeDocument/2006/relationships/image" Target="../media/image110.png"/><Relationship Id="rId247" Type="http://schemas.openxmlformats.org/officeDocument/2006/relationships/image" Target="../media/image131.png"/><Relationship Id="rId412" Type="http://schemas.openxmlformats.org/officeDocument/2006/relationships/customXml" Target="../ink/ink207.xml"/><Relationship Id="rId107" Type="http://schemas.openxmlformats.org/officeDocument/2006/relationships/image" Target="../media/image61.png"/><Relationship Id="rId289" Type="http://schemas.openxmlformats.org/officeDocument/2006/relationships/image" Target="../media/image152.png"/><Relationship Id="rId454" Type="http://schemas.openxmlformats.org/officeDocument/2006/relationships/customXml" Target="../ink/ink228.xml"/><Relationship Id="rId496" Type="http://schemas.openxmlformats.org/officeDocument/2006/relationships/customXml" Target="../ink/ink249.xml"/><Relationship Id="rId11" Type="http://schemas.openxmlformats.org/officeDocument/2006/relationships/image" Target="../media/image13.png"/><Relationship Id="rId53" Type="http://schemas.openxmlformats.org/officeDocument/2006/relationships/image" Target="../media/image34.png"/><Relationship Id="rId149" Type="http://schemas.openxmlformats.org/officeDocument/2006/relationships/image" Target="../media/image82.png"/><Relationship Id="rId314" Type="http://schemas.openxmlformats.org/officeDocument/2006/relationships/customXml" Target="../ink/ink158.xml"/><Relationship Id="rId356" Type="http://schemas.openxmlformats.org/officeDocument/2006/relationships/customXml" Target="../ink/ink179.xml"/><Relationship Id="rId398" Type="http://schemas.openxmlformats.org/officeDocument/2006/relationships/customXml" Target="../ink/ink200.xml"/><Relationship Id="rId521" Type="http://schemas.openxmlformats.org/officeDocument/2006/relationships/image" Target="../media/image268.png"/><Relationship Id="rId95" Type="http://schemas.openxmlformats.org/officeDocument/2006/relationships/image" Target="../media/image55.png"/><Relationship Id="rId160" Type="http://schemas.openxmlformats.org/officeDocument/2006/relationships/customXml" Target="../ink/ink81.xml"/><Relationship Id="rId216" Type="http://schemas.openxmlformats.org/officeDocument/2006/relationships/customXml" Target="../ink/ink109.xml"/><Relationship Id="rId423" Type="http://schemas.openxmlformats.org/officeDocument/2006/relationships/image" Target="../media/image219.png"/><Relationship Id="rId258" Type="http://schemas.openxmlformats.org/officeDocument/2006/relationships/customXml" Target="../ink/ink130.xml"/><Relationship Id="rId465" Type="http://schemas.openxmlformats.org/officeDocument/2006/relationships/image" Target="../media/image240.png"/><Relationship Id="rId22" Type="http://schemas.openxmlformats.org/officeDocument/2006/relationships/customXml" Target="../ink/ink12.xml"/><Relationship Id="rId64" Type="http://schemas.openxmlformats.org/officeDocument/2006/relationships/customXml" Target="../ink/ink33.xml"/><Relationship Id="rId118" Type="http://schemas.openxmlformats.org/officeDocument/2006/relationships/customXml" Target="../ink/ink60.xml"/><Relationship Id="rId325" Type="http://schemas.openxmlformats.org/officeDocument/2006/relationships/image" Target="../media/image170.png"/><Relationship Id="rId367" Type="http://schemas.openxmlformats.org/officeDocument/2006/relationships/image" Target="../media/image191.png"/><Relationship Id="rId171" Type="http://schemas.openxmlformats.org/officeDocument/2006/relationships/image" Target="../media/image93.png"/><Relationship Id="rId227" Type="http://schemas.openxmlformats.org/officeDocument/2006/relationships/image" Target="../media/image121.png"/><Relationship Id="rId269" Type="http://schemas.openxmlformats.org/officeDocument/2006/relationships/image" Target="../media/image142.png"/><Relationship Id="rId434" Type="http://schemas.openxmlformats.org/officeDocument/2006/relationships/customXml" Target="../ink/ink218.xml"/><Relationship Id="rId476" Type="http://schemas.openxmlformats.org/officeDocument/2006/relationships/customXml" Target="../ink/ink239.xml"/><Relationship Id="rId33" Type="http://schemas.openxmlformats.org/officeDocument/2006/relationships/image" Target="../media/image24.png"/><Relationship Id="rId129" Type="http://schemas.openxmlformats.org/officeDocument/2006/relationships/image" Target="../media/image72.png"/><Relationship Id="rId280" Type="http://schemas.openxmlformats.org/officeDocument/2006/relationships/customXml" Target="../ink/ink141.xml"/><Relationship Id="rId336" Type="http://schemas.openxmlformats.org/officeDocument/2006/relationships/customXml" Target="../ink/ink169.xml"/><Relationship Id="rId501" Type="http://schemas.openxmlformats.org/officeDocument/2006/relationships/image" Target="../media/image258.png"/><Relationship Id="rId75" Type="http://schemas.openxmlformats.org/officeDocument/2006/relationships/image" Target="../media/image45.png"/><Relationship Id="rId140" Type="http://schemas.openxmlformats.org/officeDocument/2006/relationships/customXml" Target="../ink/ink71.xml"/><Relationship Id="rId182" Type="http://schemas.openxmlformats.org/officeDocument/2006/relationships/customXml" Target="../ink/ink92.xml"/><Relationship Id="rId378" Type="http://schemas.openxmlformats.org/officeDocument/2006/relationships/customXml" Target="../ink/ink190.xml"/><Relationship Id="rId403" Type="http://schemas.openxmlformats.org/officeDocument/2006/relationships/image" Target="../media/image209.png"/><Relationship Id="rId6" Type="http://schemas.openxmlformats.org/officeDocument/2006/relationships/customXml" Target="../ink/ink4.xml"/><Relationship Id="rId238" Type="http://schemas.openxmlformats.org/officeDocument/2006/relationships/customXml" Target="../ink/ink120.xml"/><Relationship Id="rId445" Type="http://schemas.openxmlformats.org/officeDocument/2006/relationships/image" Target="../media/image230.png"/><Relationship Id="rId487" Type="http://schemas.openxmlformats.org/officeDocument/2006/relationships/image" Target="../media/image251.png"/><Relationship Id="rId291" Type="http://schemas.openxmlformats.org/officeDocument/2006/relationships/image" Target="../media/image153.png"/><Relationship Id="rId305" Type="http://schemas.openxmlformats.org/officeDocument/2006/relationships/image" Target="../media/image160.png"/><Relationship Id="rId347" Type="http://schemas.openxmlformats.org/officeDocument/2006/relationships/image" Target="../media/image181.png"/><Relationship Id="rId512" Type="http://schemas.openxmlformats.org/officeDocument/2006/relationships/customXml" Target="../ink/ink257.xml"/><Relationship Id="rId44" Type="http://schemas.openxmlformats.org/officeDocument/2006/relationships/customXml" Target="../ink/ink23.xml"/><Relationship Id="rId86" Type="http://schemas.openxmlformats.org/officeDocument/2006/relationships/customXml" Target="../ink/ink44.xml"/><Relationship Id="rId151" Type="http://schemas.openxmlformats.org/officeDocument/2006/relationships/image" Target="../media/image83.png"/><Relationship Id="rId389" Type="http://schemas.openxmlformats.org/officeDocument/2006/relationships/image" Target="../media/image202.png"/><Relationship Id="rId193" Type="http://schemas.openxmlformats.org/officeDocument/2006/relationships/image" Target="../media/image104.png"/><Relationship Id="rId207" Type="http://schemas.openxmlformats.org/officeDocument/2006/relationships/image" Target="../media/image111.png"/><Relationship Id="rId249" Type="http://schemas.openxmlformats.org/officeDocument/2006/relationships/image" Target="../media/image132.png"/><Relationship Id="rId414" Type="http://schemas.openxmlformats.org/officeDocument/2006/relationships/customXml" Target="../ink/ink208.xml"/><Relationship Id="rId456" Type="http://schemas.openxmlformats.org/officeDocument/2006/relationships/customXml" Target="../ink/ink229.xml"/><Relationship Id="rId498" Type="http://schemas.openxmlformats.org/officeDocument/2006/relationships/customXml" Target="../ink/ink250.xml"/><Relationship Id="rId13" Type="http://schemas.openxmlformats.org/officeDocument/2006/relationships/image" Target="../media/image14.png"/><Relationship Id="rId109" Type="http://schemas.openxmlformats.org/officeDocument/2006/relationships/image" Target="../media/image62.png"/><Relationship Id="rId260" Type="http://schemas.openxmlformats.org/officeDocument/2006/relationships/customXml" Target="../ink/ink131.xml"/><Relationship Id="rId316" Type="http://schemas.openxmlformats.org/officeDocument/2006/relationships/customXml" Target="../ink/ink159.xml"/><Relationship Id="rId523" Type="http://schemas.openxmlformats.org/officeDocument/2006/relationships/image" Target="../media/image269.png"/><Relationship Id="rId55" Type="http://schemas.openxmlformats.org/officeDocument/2006/relationships/image" Target="../media/image35.png"/><Relationship Id="rId97" Type="http://schemas.openxmlformats.org/officeDocument/2006/relationships/image" Target="../media/image56.png"/><Relationship Id="rId120" Type="http://schemas.openxmlformats.org/officeDocument/2006/relationships/customXml" Target="../ink/ink61.xml"/><Relationship Id="rId358" Type="http://schemas.openxmlformats.org/officeDocument/2006/relationships/customXml" Target="../ink/ink180.xml"/><Relationship Id="rId162" Type="http://schemas.openxmlformats.org/officeDocument/2006/relationships/customXml" Target="../ink/ink82.xml"/><Relationship Id="rId218" Type="http://schemas.openxmlformats.org/officeDocument/2006/relationships/customXml" Target="../ink/ink110.xml"/><Relationship Id="rId425" Type="http://schemas.openxmlformats.org/officeDocument/2006/relationships/image" Target="../media/image220.png"/><Relationship Id="rId467" Type="http://schemas.openxmlformats.org/officeDocument/2006/relationships/image" Target="../media/image241.png"/><Relationship Id="rId271" Type="http://schemas.openxmlformats.org/officeDocument/2006/relationships/image" Target="../media/image143.png"/><Relationship Id="rId24" Type="http://schemas.openxmlformats.org/officeDocument/2006/relationships/customXml" Target="../ink/ink13.xml"/><Relationship Id="rId66" Type="http://schemas.openxmlformats.org/officeDocument/2006/relationships/customXml" Target="../ink/ink34.xml"/><Relationship Id="rId131" Type="http://schemas.openxmlformats.org/officeDocument/2006/relationships/image" Target="../media/image73.png"/><Relationship Id="rId327" Type="http://schemas.openxmlformats.org/officeDocument/2006/relationships/image" Target="../media/image171.png"/><Relationship Id="rId369" Type="http://schemas.openxmlformats.org/officeDocument/2006/relationships/image" Target="../media/image192.png"/><Relationship Id="rId173" Type="http://schemas.openxmlformats.org/officeDocument/2006/relationships/image" Target="../media/image94.png"/><Relationship Id="rId229" Type="http://schemas.openxmlformats.org/officeDocument/2006/relationships/image" Target="../media/image122.png"/><Relationship Id="rId380" Type="http://schemas.openxmlformats.org/officeDocument/2006/relationships/customXml" Target="../ink/ink191.xml"/><Relationship Id="rId436" Type="http://schemas.openxmlformats.org/officeDocument/2006/relationships/customXml" Target="../ink/ink219.xml"/><Relationship Id="rId240" Type="http://schemas.openxmlformats.org/officeDocument/2006/relationships/customXml" Target="../ink/ink121.xml"/><Relationship Id="rId478" Type="http://schemas.openxmlformats.org/officeDocument/2006/relationships/customXml" Target="../ink/ink240.xml"/><Relationship Id="rId35" Type="http://schemas.openxmlformats.org/officeDocument/2006/relationships/image" Target="../media/image25.png"/><Relationship Id="rId77" Type="http://schemas.openxmlformats.org/officeDocument/2006/relationships/image" Target="../media/image46.png"/><Relationship Id="rId100" Type="http://schemas.openxmlformats.org/officeDocument/2006/relationships/customXml" Target="../ink/ink51.xml"/><Relationship Id="rId282" Type="http://schemas.openxmlformats.org/officeDocument/2006/relationships/customXml" Target="../ink/ink142.xml"/><Relationship Id="rId338" Type="http://schemas.openxmlformats.org/officeDocument/2006/relationships/customXml" Target="../ink/ink170.xml"/><Relationship Id="rId503" Type="http://schemas.openxmlformats.org/officeDocument/2006/relationships/image" Target="../media/image259.png"/><Relationship Id="rId8" Type="http://schemas.openxmlformats.org/officeDocument/2006/relationships/customXml" Target="../ink/ink5.xml"/><Relationship Id="rId142" Type="http://schemas.openxmlformats.org/officeDocument/2006/relationships/customXml" Target="../ink/ink72.xml"/><Relationship Id="rId184" Type="http://schemas.openxmlformats.org/officeDocument/2006/relationships/customXml" Target="../ink/ink93.xml"/><Relationship Id="rId391" Type="http://schemas.openxmlformats.org/officeDocument/2006/relationships/image" Target="../media/image203.png"/><Relationship Id="rId405" Type="http://schemas.openxmlformats.org/officeDocument/2006/relationships/image" Target="../media/image210.png"/><Relationship Id="rId447" Type="http://schemas.openxmlformats.org/officeDocument/2006/relationships/image" Target="../media/image231.png"/><Relationship Id="rId251" Type="http://schemas.openxmlformats.org/officeDocument/2006/relationships/image" Target="../media/image133.png"/><Relationship Id="rId489" Type="http://schemas.openxmlformats.org/officeDocument/2006/relationships/image" Target="../media/image252.png"/><Relationship Id="rId46" Type="http://schemas.openxmlformats.org/officeDocument/2006/relationships/customXml" Target="../ink/ink24.xml"/><Relationship Id="rId293" Type="http://schemas.openxmlformats.org/officeDocument/2006/relationships/image" Target="../media/image154.png"/><Relationship Id="rId307" Type="http://schemas.openxmlformats.org/officeDocument/2006/relationships/image" Target="../media/image161.png"/><Relationship Id="rId349" Type="http://schemas.openxmlformats.org/officeDocument/2006/relationships/image" Target="../media/image182.png"/><Relationship Id="rId514" Type="http://schemas.openxmlformats.org/officeDocument/2006/relationships/customXml" Target="../ink/ink258.xml"/><Relationship Id="rId88" Type="http://schemas.openxmlformats.org/officeDocument/2006/relationships/customXml" Target="../ink/ink45.xml"/><Relationship Id="rId111" Type="http://schemas.openxmlformats.org/officeDocument/2006/relationships/image" Target="../media/image63.png"/><Relationship Id="rId153" Type="http://schemas.openxmlformats.org/officeDocument/2006/relationships/image" Target="../media/image84.png"/><Relationship Id="rId195" Type="http://schemas.openxmlformats.org/officeDocument/2006/relationships/image" Target="../media/image105.png"/><Relationship Id="rId209" Type="http://schemas.openxmlformats.org/officeDocument/2006/relationships/image" Target="../media/image112.png"/><Relationship Id="rId360" Type="http://schemas.openxmlformats.org/officeDocument/2006/relationships/customXml" Target="../ink/ink181.xml"/><Relationship Id="rId416" Type="http://schemas.openxmlformats.org/officeDocument/2006/relationships/customXml" Target="../ink/ink209.xml"/><Relationship Id="rId220" Type="http://schemas.openxmlformats.org/officeDocument/2006/relationships/customXml" Target="../ink/ink111.xml"/><Relationship Id="rId458" Type="http://schemas.openxmlformats.org/officeDocument/2006/relationships/customXml" Target="../ink/ink230.xml"/><Relationship Id="rId15" Type="http://schemas.openxmlformats.org/officeDocument/2006/relationships/image" Target="../media/image15.png"/><Relationship Id="rId57" Type="http://schemas.openxmlformats.org/officeDocument/2006/relationships/image" Target="../media/image36.png"/><Relationship Id="rId262" Type="http://schemas.openxmlformats.org/officeDocument/2006/relationships/customXml" Target="../ink/ink132.xml"/><Relationship Id="rId318" Type="http://schemas.openxmlformats.org/officeDocument/2006/relationships/customXml" Target="../ink/ink160.xml"/><Relationship Id="rId99" Type="http://schemas.openxmlformats.org/officeDocument/2006/relationships/image" Target="../media/image57.png"/><Relationship Id="rId122" Type="http://schemas.openxmlformats.org/officeDocument/2006/relationships/customXml" Target="../ink/ink62.xml"/><Relationship Id="rId164" Type="http://schemas.openxmlformats.org/officeDocument/2006/relationships/customXml" Target="../ink/ink83.xml"/><Relationship Id="rId371" Type="http://schemas.openxmlformats.org/officeDocument/2006/relationships/image" Target="../media/image193.png"/><Relationship Id="rId427" Type="http://schemas.openxmlformats.org/officeDocument/2006/relationships/image" Target="../media/image221.png"/><Relationship Id="rId469" Type="http://schemas.openxmlformats.org/officeDocument/2006/relationships/image" Target="../media/image242.png"/><Relationship Id="rId26" Type="http://schemas.openxmlformats.org/officeDocument/2006/relationships/customXml" Target="../ink/ink14.xml"/><Relationship Id="rId231" Type="http://schemas.openxmlformats.org/officeDocument/2006/relationships/image" Target="../media/image123.png"/><Relationship Id="rId273" Type="http://schemas.openxmlformats.org/officeDocument/2006/relationships/image" Target="../media/image144.png"/><Relationship Id="rId329" Type="http://schemas.openxmlformats.org/officeDocument/2006/relationships/image" Target="../media/image172.png"/><Relationship Id="rId480" Type="http://schemas.openxmlformats.org/officeDocument/2006/relationships/customXml" Target="../ink/ink241.xml"/><Relationship Id="rId68" Type="http://schemas.openxmlformats.org/officeDocument/2006/relationships/customXml" Target="../ink/ink35.xml"/><Relationship Id="rId133" Type="http://schemas.openxmlformats.org/officeDocument/2006/relationships/image" Target="../media/image74.png"/><Relationship Id="rId175" Type="http://schemas.openxmlformats.org/officeDocument/2006/relationships/image" Target="../media/image95.png"/><Relationship Id="rId340" Type="http://schemas.openxmlformats.org/officeDocument/2006/relationships/customXml" Target="../ink/ink171.xml"/><Relationship Id="rId200" Type="http://schemas.openxmlformats.org/officeDocument/2006/relationships/customXml" Target="../ink/ink101.xml"/><Relationship Id="rId382" Type="http://schemas.openxmlformats.org/officeDocument/2006/relationships/customXml" Target="../ink/ink192.xml"/><Relationship Id="rId438" Type="http://schemas.openxmlformats.org/officeDocument/2006/relationships/customXml" Target="../ink/ink220.xml"/><Relationship Id="rId242" Type="http://schemas.openxmlformats.org/officeDocument/2006/relationships/customXml" Target="../ink/ink122.xml"/><Relationship Id="rId284" Type="http://schemas.openxmlformats.org/officeDocument/2006/relationships/customXml" Target="../ink/ink143.xml"/><Relationship Id="rId491" Type="http://schemas.openxmlformats.org/officeDocument/2006/relationships/image" Target="../media/image253.png"/><Relationship Id="rId505" Type="http://schemas.openxmlformats.org/officeDocument/2006/relationships/image" Target="../media/image260.png"/><Relationship Id="rId37" Type="http://schemas.openxmlformats.org/officeDocument/2006/relationships/image" Target="../media/image26.png"/><Relationship Id="rId79" Type="http://schemas.openxmlformats.org/officeDocument/2006/relationships/image" Target="../media/image47.png"/><Relationship Id="rId102" Type="http://schemas.openxmlformats.org/officeDocument/2006/relationships/customXml" Target="../ink/ink52.xml"/><Relationship Id="rId144" Type="http://schemas.openxmlformats.org/officeDocument/2006/relationships/customXml" Target="../ink/ink73.xml"/><Relationship Id="rId90" Type="http://schemas.openxmlformats.org/officeDocument/2006/relationships/customXml" Target="../ink/ink46.xml"/><Relationship Id="rId186" Type="http://schemas.openxmlformats.org/officeDocument/2006/relationships/customXml" Target="../ink/ink94.xml"/><Relationship Id="rId351" Type="http://schemas.openxmlformats.org/officeDocument/2006/relationships/image" Target="../media/image183.png"/><Relationship Id="rId393" Type="http://schemas.openxmlformats.org/officeDocument/2006/relationships/image" Target="../media/image204.png"/><Relationship Id="rId407" Type="http://schemas.openxmlformats.org/officeDocument/2006/relationships/image" Target="../media/image211.png"/><Relationship Id="rId449" Type="http://schemas.openxmlformats.org/officeDocument/2006/relationships/image" Target="../media/image232.png"/><Relationship Id="rId211" Type="http://schemas.openxmlformats.org/officeDocument/2006/relationships/image" Target="../media/image113.png"/><Relationship Id="rId253" Type="http://schemas.openxmlformats.org/officeDocument/2006/relationships/image" Target="../media/image134.png"/><Relationship Id="rId295" Type="http://schemas.openxmlformats.org/officeDocument/2006/relationships/image" Target="../media/image155.png"/><Relationship Id="rId309" Type="http://schemas.openxmlformats.org/officeDocument/2006/relationships/image" Target="../media/image162.png"/><Relationship Id="rId460" Type="http://schemas.openxmlformats.org/officeDocument/2006/relationships/customXml" Target="../ink/ink231.xml"/><Relationship Id="rId516" Type="http://schemas.openxmlformats.org/officeDocument/2006/relationships/customXml" Target="../ink/ink259.xml"/><Relationship Id="rId48" Type="http://schemas.openxmlformats.org/officeDocument/2006/relationships/customXml" Target="../ink/ink25.xml"/><Relationship Id="rId113" Type="http://schemas.openxmlformats.org/officeDocument/2006/relationships/image" Target="../media/image64.png"/><Relationship Id="rId320" Type="http://schemas.openxmlformats.org/officeDocument/2006/relationships/customXml" Target="../ink/ink161.xml"/><Relationship Id="rId155" Type="http://schemas.openxmlformats.org/officeDocument/2006/relationships/image" Target="../media/image85.png"/><Relationship Id="rId197" Type="http://schemas.openxmlformats.org/officeDocument/2006/relationships/image" Target="../media/image106.png"/><Relationship Id="rId362" Type="http://schemas.openxmlformats.org/officeDocument/2006/relationships/customXml" Target="../ink/ink182.xml"/><Relationship Id="rId418" Type="http://schemas.openxmlformats.org/officeDocument/2006/relationships/customXml" Target="../ink/ink210.xml"/><Relationship Id="rId222" Type="http://schemas.openxmlformats.org/officeDocument/2006/relationships/customXml" Target="../ink/ink112.xml"/><Relationship Id="rId264" Type="http://schemas.openxmlformats.org/officeDocument/2006/relationships/customXml" Target="../ink/ink133.xml"/><Relationship Id="rId471" Type="http://schemas.openxmlformats.org/officeDocument/2006/relationships/image" Target="../media/image243.png"/><Relationship Id="rId17" Type="http://schemas.openxmlformats.org/officeDocument/2006/relationships/image" Target="../media/image16.png"/><Relationship Id="rId59" Type="http://schemas.openxmlformats.org/officeDocument/2006/relationships/image" Target="../media/image37.png"/><Relationship Id="rId124" Type="http://schemas.openxmlformats.org/officeDocument/2006/relationships/customXml" Target="../ink/ink63.xml"/><Relationship Id="rId70" Type="http://schemas.openxmlformats.org/officeDocument/2006/relationships/customXml" Target="../ink/ink36.xml"/><Relationship Id="rId166" Type="http://schemas.openxmlformats.org/officeDocument/2006/relationships/customXml" Target="../ink/ink84.xml"/><Relationship Id="rId331" Type="http://schemas.openxmlformats.org/officeDocument/2006/relationships/image" Target="../media/image173.png"/><Relationship Id="rId373" Type="http://schemas.openxmlformats.org/officeDocument/2006/relationships/image" Target="../media/image194.png"/><Relationship Id="rId429" Type="http://schemas.openxmlformats.org/officeDocument/2006/relationships/image" Target="../media/image222.png"/><Relationship Id="rId1" Type="http://schemas.openxmlformats.org/officeDocument/2006/relationships/slideLayout" Target="../slideLayouts/slideLayout46.xml"/><Relationship Id="rId233" Type="http://schemas.openxmlformats.org/officeDocument/2006/relationships/image" Target="../media/image124.png"/><Relationship Id="rId440" Type="http://schemas.openxmlformats.org/officeDocument/2006/relationships/customXml" Target="../ink/ink221.xml"/><Relationship Id="rId28" Type="http://schemas.openxmlformats.org/officeDocument/2006/relationships/customXml" Target="../ink/ink15.xml"/><Relationship Id="rId275" Type="http://schemas.openxmlformats.org/officeDocument/2006/relationships/image" Target="../media/image145.png"/><Relationship Id="rId300" Type="http://schemas.openxmlformats.org/officeDocument/2006/relationships/customXml" Target="../ink/ink151.xml"/><Relationship Id="rId482" Type="http://schemas.openxmlformats.org/officeDocument/2006/relationships/customXml" Target="../ink/ink242.xml"/><Relationship Id="rId81" Type="http://schemas.openxmlformats.org/officeDocument/2006/relationships/image" Target="../media/image48.png"/><Relationship Id="rId135" Type="http://schemas.openxmlformats.org/officeDocument/2006/relationships/image" Target="../media/image75.png"/><Relationship Id="rId177" Type="http://schemas.openxmlformats.org/officeDocument/2006/relationships/image" Target="../media/image96.png"/><Relationship Id="rId342" Type="http://schemas.openxmlformats.org/officeDocument/2006/relationships/customXml" Target="../ink/ink172.xml"/><Relationship Id="rId384" Type="http://schemas.openxmlformats.org/officeDocument/2006/relationships/customXml" Target="../ink/ink193.xml"/><Relationship Id="rId202" Type="http://schemas.openxmlformats.org/officeDocument/2006/relationships/customXml" Target="../ink/ink102.xml"/><Relationship Id="rId244" Type="http://schemas.openxmlformats.org/officeDocument/2006/relationships/customXml" Target="../ink/ink123.xml"/><Relationship Id="rId39" Type="http://schemas.openxmlformats.org/officeDocument/2006/relationships/image" Target="../media/image27.png"/><Relationship Id="rId286" Type="http://schemas.openxmlformats.org/officeDocument/2006/relationships/customXml" Target="../ink/ink144.xml"/><Relationship Id="rId451" Type="http://schemas.openxmlformats.org/officeDocument/2006/relationships/image" Target="../media/image233.png"/><Relationship Id="rId493" Type="http://schemas.openxmlformats.org/officeDocument/2006/relationships/image" Target="../media/image254.png"/><Relationship Id="rId507" Type="http://schemas.openxmlformats.org/officeDocument/2006/relationships/image" Target="../media/image261.png"/><Relationship Id="rId50" Type="http://schemas.openxmlformats.org/officeDocument/2006/relationships/customXml" Target="../ink/ink26.xml"/><Relationship Id="rId104" Type="http://schemas.openxmlformats.org/officeDocument/2006/relationships/customXml" Target="../ink/ink53.xml"/><Relationship Id="rId146" Type="http://schemas.openxmlformats.org/officeDocument/2006/relationships/customXml" Target="../ink/ink74.xml"/><Relationship Id="rId188" Type="http://schemas.openxmlformats.org/officeDocument/2006/relationships/customXml" Target="../ink/ink95.xml"/><Relationship Id="rId311" Type="http://schemas.openxmlformats.org/officeDocument/2006/relationships/image" Target="../media/image163.png"/><Relationship Id="rId353" Type="http://schemas.openxmlformats.org/officeDocument/2006/relationships/image" Target="../media/image184.png"/><Relationship Id="rId395" Type="http://schemas.openxmlformats.org/officeDocument/2006/relationships/image" Target="../media/image205.png"/><Relationship Id="rId409" Type="http://schemas.openxmlformats.org/officeDocument/2006/relationships/image" Target="../media/image212.png"/><Relationship Id="rId92" Type="http://schemas.openxmlformats.org/officeDocument/2006/relationships/customXml" Target="../ink/ink47.xml"/><Relationship Id="rId213" Type="http://schemas.openxmlformats.org/officeDocument/2006/relationships/image" Target="../media/image114.png"/><Relationship Id="rId420" Type="http://schemas.openxmlformats.org/officeDocument/2006/relationships/customXml" Target="../ink/ink211.xml"/><Relationship Id="rId255" Type="http://schemas.openxmlformats.org/officeDocument/2006/relationships/image" Target="../media/image135.png"/><Relationship Id="rId297" Type="http://schemas.openxmlformats.org/officeDocument/2006/relationships/image" Target="../media/image156.png"/><Relationship Id="rId462" Type="http://schemas.openxmlformats.org/officeDocument/2006/relationships/customXml" Target="../ink/ink232.xml"/><Relationship Id="rId518" Type="http://schemas.openxmlformats.org/officeDocument/2006/relationships/customXml" Target="../ink/ink260.xml"/><Relationship Id="rId115" Type="http://schemas.openxmlformats.org/officeDocument/2006/relationships/image" Target="../media/image65.png"/><Relationship Id="rId157" Type="http://schemas.openxmlformats.org/officeDocument/2006/relationships/image" Target="../media/image86.png"/><Relationship Id="rId322" Type="http://schemas.openxmlformats.org/officeDocument/2006/relationships/customXml" Target="../ink/ink162.xml"/><Relationship Id="rId364" Type="http://schemas.openxmlformats.org/officeDocument/2006/relationships/customXml" Target="../ink/ink183.xml"/><Relationship Id="rId61" Type="http://schemas.openxmlformats.org/officeDocument/2006/relationships/image" Target="../media/image38.png"/><Relationship Id="rId199" Type="http://schemas.openxmlformats.org/officeDocument/2006/relationships/image" Target="../media/image107.png"/><Relationship Id="rId19" Type="http://schemas.openxmlformats.org/officeDocument/2006/relationships/image" Target="../media/image17.png"/><Relationship Id="rId224" Type="http://schemas.openxmlformats.org/officeDocument/2006/relationships/customXml" Target="../ink/ink113.xml"/><Relationship Id="rId266" Type="http://schemas.openxmlformats.org/officeDocument/2006/relationships/customXml" Target="../ink/ink134.xml"/><Relationship Id="rId431" Type="http://schemas.openxmlformats.org/officeDocument/2006/relationships/image" Target="../media/image223.png"/><Relationship Id="rId473" Type="http://schemas.openxmlformats.org/officeDocument/2006/relationships/image" Target="../media/image244.png"/><Relationship Id="rId30" Type="http://schemas.openxmlformats.org/officeDocument/2006/relationships/customXml" Target="../ink/ink16.xml"/><Relationship Id="rId126" Type="http://schemas.openxmlformats.org/officeDocument/2006/relationships/customXml" Target="../ink/ink64.xml"/><Relationship Id="rId168" Type="http://schemas.openxmlformats.org/officeDocument/2006/relationships/customXml" Target="../ink/ink85.xml"/><Relationship Id="rId333" Type="http://schemas.openxmlformats.org/officeDocument/2006/relationships/image" Target="../media/image174.png"/><Relationship Id="rId72" Type="http://schemas.openxmlformats.org/officeDocument/2006/relationships/customXml" Target="../ink/ink37.xml"/><Relationship Id="rId375" Type="http://schemas.openxmlformats.org/officeDocument/2006/relationships/image" Target="../media/image195.png"/><Relationship Id="rId3" Type="http://schemas.openxmlformats.org/officeDocument/2006/relationships/image" Target="../media/image9.png"/><Relationship Id="rId235" Type="http://schemas.openxmlformats.org/officeDocument/2006/relationships/image" Target="../media/image125.png"/><Relationship Id="rId277" Type="http://schemas.openxmlformats.org/officeDocument/2006/relationships/image" Target="../media/image146.png"/><Relationship Id="rId400" Type="http://schemas.openxmlformats.org/officeDocument/2006/relationships/customXml" Target="../ink/ink201.xml"/><Relationship Id="rId442" Type="http://schemas.openxmlformats.org/officeDocument/2006/relationships/customXml" Target="../ink/ink222.xml"/><Relationship Id="rId484" Type="http://schemas.openxmlformats.org/officeDocument/2006/relationships/customXml" Target="../ink/ink243.xml"/><Relationship Id="rId137" Type="http://schemas.openxmlformats.org/officeDocument/2006/relationships/image" Target="../media/image76.png"/><Relationship Id="rId302" Type="http://schemas.openxmlformats.org/officeDocument/2006/relationships/customXml" Target="../ink/ink152.xml"/><Relationship Id="rId344" Type="http://schemas.openxmlformats.org/officeDocument/2006/relationships/customXml" Target="../ink/ink173.xml"/><Relationship Id="rId41" Type="http://schemas.openxmlformats.org/officeDocument/2006/relationships/image" Target="../media/image28.png"/><Relationship Id="rId83" Type="http://schemas.openxmlformats.org/officeDocument/2006/relationships/image" Target="../media/image49.png"/><Relationship Id="rId179" Type="http://schemas.openxmlformats.org/officeDocument/2006/relationships/image" Target="../media/image97.png"/><Relationship Id="rId386" Type="http://schemas.openxmlformats.org/officeDocument/2006/relationships/customXml" Target="../ink/ink194.xml"/><Relationship Id="rId190" Type="http://schemas.openxmlformats.org/officeDocument/2006/relationships/customXml" Target="../ink/ink96.xml"/><Relationship Id="rId204" Type="http://schemas.openxmlformats.org/officeDocument/2006/relationships/customXml" Target="../ink/ink103.xml"/><Relationship Id="rId246" Type="http://schemas.openxmlformats.org/officeDocument/2006/relationships/customXml" Target="../ink/ink124.xml"/><Relationship Id="rId288" Type="http://schemas.openxmlformats.org/officeDocument/2006/relationships/customXml" Target="../ink/ink145.xml"/><Relationship Id="rId411" Type="http://schemas.openxmlformats.org/officeDocument/2006/relationships/image" Target="../media/image213.png"/><Relationship Id="rId453" Type="http://schemas.openxmlformats.org/officeDocument/2006/relationships/image" Target="../media/image234.png"/><Relationship Id="rId509" Type="http://schemas.openxmlformats.org/officeDocument/2006/relationships/image" Target="../media/image262.png"/><Relationship Id="rId106" Type="http://schemas.openxmlformats.org/officeDocument/2006/relationships/customXml" Target="../ink/ink54.xml"/><Relationship Id="rId313" Type="http://schemas.openxmlformats.org/officeDocument/2006/relationships/image" Target="../media/image164.png"/><Relationship Id="rId495" Type="http://schemas.openxmlformats.org/officeDocument/2006/relationships/image" Target="../media/image255.png"/><Relationship Id="rId10" Type="http://schemas.openxmlformats.org/officeDocument/2006/relationships/customXml" Target="../ink/ink6.xml"/><Relationship Id="rId52" Type="http://schemas.openxmlformats.org/officeDocument/2006/relationships/customXml" Target="../ink/ink27.xml"/><Relationship Id="rId94" Type="http://schemas.openxmlformats.org/officeDocument/2006/relationships/customXml" Target="../ink/ink48.xml"/><Relationship Id="rId148" Type="http://schemas.openxmlformats.org/officeDocument/2006/relationships/customXml" Target="../ink/ink75.xml"/><Relationship Id="rId355" Type="http://schemas.openxmlformats.org/officeDocument/2006/relationships/image" Target="../media/image185.png"/><Relationship Id="rId397" Type="http://schemas.openxmlformats.org/officeDocument/2006/relationships/image" Target="../media/image206.png"/><Relationship Id="rId520" Type="http://schemas.openxmlformats.org/officeDocument/2006/relationships/customXml" Target="../ink/ink261.xml"/><Relationship Id="rId215" Type="http://schemas.openxmlformats.org/officeDocument/2006/relationships/image" Target="../media/image115.png"/><Relationship Id="rId257" Type="http://schemas.openxmlformats.org/officeDocument/2006/relationships/image" Target="../media/image136.png"/><Relationship Id="rId422" Type="http://schemas.openxmlformats.org/officeDocument/2006/relationships/customXml" Target="../ink/ink212.xml"/><Relationship Id="rId464" Type="http://schemas.openxmlformats.org/officeDocument/2006/relationships/customXml" Target="../ink/ink233.xml"/><Relationship Id="rId299" Type="http://schemas.openxmlformats.org/officeDocument/2006/relationships/image" Target="../media/image157.png"/><Relationship Id="rId63" Type="http://schemas.openxmlformats.org/officeDocument/2006/relationships/image" Target="../media/image39.png"/><Relationship Id="rId159" Type="http://schemas.openxmlformats.org/officeDocument/2006/relationships/image" Target="../media/image87.png"/><Relationship Id="rId366" Type="http://schemas.openxmlformats.org/officeDocument/2006/relationships/customXml" Target="../ink/ink184.xml"/><Relationship Id="rId226" Type="http://schemas.openxmlformats.org/officeDocument/2006/relationships/customXml" Target="../ink/ink114.xml"/><Relationship Id="rId433" Type="http://schemas.openxmlformats.org/officeDocument/2006/relationships/image" Target="../media/image2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customXml" Target="../ink/ink263.xml"/><Relationship Id="rId7" Type="http://schemas.openxmlformats.org/officeDocument/2006/relationships/customXml" Target="../ink/ink26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6.emf"/><Relationship Id="rId11" Type="http://schemas.openxmlformats.org/officeDocument/2006/relationships/image" Target="../media/image270.jpeg"/><Relationship Id="rId5" Type="http://schemas.openxmlformats.org/officeDocument/2006/relationships/customXml" Target="../ink/ink264.xml"/><Relationship Id="rId10" Type="http://schemas.openxmlformats.org/officeDocument/2006/relationships/image" Target="../media/image118.emf"/><Relationship Id="rId4" Type="http://schemas.openxmlformats.org/officeDocument/2006/relationships/image" Target="../media/image115.emf"/><Relationship Id="rId9" Type="http://schemas.openxmlformats.org/officeDocument/2006/relationships/customXml" Target="../ink/ink26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/cloud-security-xsuaa-integration" TargetMode="External"/><Relationship Id="rId2" Type="http://schemas.openxmlformats.org/officeDocument/2006/relationships/hyperlink" Target="https://help.sap.com/viewer/4505d0bdaf4948449b7f7379d24d0f0d/2.0.03/en-US/6d3ed64092f748cbac691abc5fe52985.html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Obtaining JWT Token from XSUAA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POST call to XSUAA service to obtain JWT token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Type: POST</a:t>
            </a: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URL : </a:t>
            </a:r>
            <a:r>
              <a:rPr lang="en-US" dirty="0"/>
              <a:t>&lt;</a:t>
            </a:r>
            <a:r>
              <a:rPr lang="en-US" dirty="0" err="1"/>
              <a:t>url</a:t>
            </a:r>
            <a:r>
              <a:rPr lang="en-US" dirty="0"/>
              <a:t> from CF&gt;/oauth/token</a:t>
            </a:r>
          </a:p>
          <a:p>
            <a:pPr lvl="0">
              <a:defRPr/>
            </a:pPr>
            <a:r>
              <a:rPr lang="en-US" dirty="0"/>
              <a:t>Body – x-www-</a:t>
            </a:r>
            <a:r>
              <a:rPr lang="en-US" dirty="0" err="1"/>
              <a:t>url</a:t>
            </a:r>
            <a:r>
              <a:rPr lang="en-US" dirty="0"/>
              <a:t>-encoded</a:t>
            </a:r>
          </a:p>
          <a:p>
            <a:pPr lvl="0">
              <a:defRPr/>
            </a:pPr>
            <a:r>
              <a:rPr lang="en-US" dirty="0"/>
              <a:t>(examples)</a:t>
            </a:r>
          </a:p>
          <a:p>
            <a:pPr lvl="0">
              <a:defRPr/>
            </a:pPr>
            <a:r>
              <a:rPr lang="en-US" dirty="0" err="1"/>
              <a:t>client_id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 err="1"/>
              <a:t>client_secret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/>
              <a:t>username – &lt;pass your CF email id&gt;</a:t>
            </a:r>
          </a:p>
          <a:p>
            <a:pPr lvl="0">
              <a:defRPr/>
            </a:pPr>
            <a:r>
              <a:rPr lang="en-US" dirty="0"/>
              <a:t>password – &lt;your CF password&gt;</a:t>
            </a:r>
          </a:p>
          <a:p>
            <a:pPr lvl="0">
              <a:defRPr/>
            </a:pPr>
            <a:r>
              <a:rPr lang="en-US" dirty="0" err="1"/>
              <a:t>grant_type</a:t>
            </a:r>
            <a:r>
              <a:rPr lang="en-US" dirty="0"/>
              <a:t> – password</a:t>
            </a:r>
          </a:p>
          <a:p>
            <a:pPr lvl="0">
              <a:defRPr/>
            </a:pPr>
            <a:r>
              <a:rPr lang="en-US" dirty="0" err="1"/>
              <a:t>response_type</a:t>
            </a:r>
            <a:r>
              <a:rPr lang="en-US" dirty="0"/>
              <a:t> – token</a:t>
            </a:r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2. Call your Service - </a:t>
            </a:r>
            <a:r>
              <a:rPr lang="en-US" dirty="0">
                <a:hlinkClick r:id="rId2"/>
              </a:rPr>
              <a:t>https://07springodata-smart-wolverine-rk.cfapps.eu10.hana.ondemand.com/anubhav.svc</a:t>
            </a:r>
            <a:endParaRPr lang="en-US" dirty="0"/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Type: GET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Headers – </a:t>
            </a:r>
          </a:p>
          <a:p>
            <a:pPr lvl="0">
              <a:defRPr/>
            </a:pPr>
            <a:r>
              <a:rPr lang="en-US" dirty="0"/>
              <a:t>Authorization	:  Bearer &lt;token which we obtain in last step&gt;</a:t>
            </a:r>
          </a:p>
          <a:p>
            <a:pPr lvl="0">
              <a:defRPr/>
            </a:pPr>
            <a:r>
              <a:rPr lang="en-US" dirty="0"/>
              <a:t>Content-Type	: application/json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33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What is Node 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Node is an open-source, Cross Platform, Java script runtime environment and used for executing Java Script code outside web browser.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Node.js is a great web framework for beginners because it works great for data-intensive applications, like streaming and real-time apps, and Node.js makes it east to start building backend.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Build Application Logic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Send Email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DB lookups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Automations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Outputs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Host Web Apps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D01157-36DA-4E68-BF90-C2CB4DC670E8}"/>
              </a:ext>
            </a:extLst>
          </p:cNvPr>
          <p:cNvSpPr/>
          <p:nvPr/>
        </p:nvSpPr>
        <p:spPr>
          <a:xfrm>
            <a:off x="609600" y="1968137"/>
            <a:ext cx="2063931" cy="844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FCE843-43BA-4038-B89B-F1B779A12E71}"/>
              </a:ext>
            </a:extLst>
          </p:cNvPr>
          <p:cNvSpPr/>
          <p:nvPr/>
        </p:nvSpPr>
        <p:spPr>
          <a:xfrm>
            <a:off x="7402286" y="1581051"/>
            <a:ext cx="1602377" cy="176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1A88BF5-CFA1-4D3C-9F2C-BACCDCC91CCC}"/>
              </a:ext>
            </a:extLst>
          </p:cNvPr>
          <p:cNvSpPr/>
          <p:nvPr/>
        </p:nvSpPr>
        <p:spPr>
          <a:xfrm>
            <a:off x="2673531" y="1968137"/>
            <a:ext cx="4728755" cy="494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irect Access Storage 8">
            <a:extLst>
              <a:ext uri="{FF2B5EF4-FFF2-40B4-BE49-F238E27FC236}">
                <a16:creationId xmlns:a16="http://schemas.microsoft.com/office/drawing/2014/main" id="{0170B976-6F25-490E-9CD0-14B42729D299}"/>
              </a:ext>
            </a:extLst>
          </p:cNvPr>
          <p:cNvSpPr/>
          <p:nvPr/>
        </p:nvSpPr>
        <p:spPr>
          <a:xfrm rot="15889763">
            <a:off x="8464213" y="2846333"/>
            <a:ext cx="461554" cy="616131"/>
          </a:xfrm>
          <a:prstGeom prst="flowChartMagneticDru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919CBAC0-B038-42E7-913E-AF69C069FE3A}"/>
              </a:ext>
            </a:extLst>
          </p:cNvPr>
          <p:cNvSpPr/>
          <p:nvPr/>
        </p:nvSpPr>
        <p:spPr>
          <a:xfrm>
            <a:off x="2673531" y="2501929"/>
            <a:ext cx="4728755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F1BDA6-DD26-4AE4-AA1D-C0C41DB14FA5}"/>
              </a:ext>
            </a:extLst>
          </p:cNvPr>
          <p:cNvSpPr txBox="1"/>
          <p:nvPr/>
        </p:nvSpPr>
        <p:spPr>
          <a:xfrm>
            <a:off x="9213669" y="1581051"/>
            <a:ext cx="2534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</a:p>
          <a:p>
            <a:r>
              <a:rPr lang="en-US" dirty="0"/>
              <a:t>ABAP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C082AE-9A75-4E9E-AE71-1BAE255C08B7}"/>
              </a:ext>
            </a:extLst>
          </p:cNvPr>
          <p:cNvSpPr txBox="1"/>
          <p:nvPr/>
        </p:nvSpPr>
        <p:spPr>
          <a:xfrm>
            <a:off x="714103" y="2896797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CC8723-2246-4331-9B7C-81F6432A7AE1}"/>
              </a:ext>
            </a:extLst>
          </p:cNvPr>
          <p:cNvSpPr/>
          <p:nvPr/>
        </p:nvSpPr>
        <p:spPr>
          <a:xfrm>
            <a:off x="9213669" y="2132206"/>
            <a:ext cx="1163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 Script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42F9B27-342E-4267-BBA8-6381E6CC4817}"/>
              </a:ext>
            </a:extLst>
          </p:cNvPr>
          <p:cNvSpPr/>
          <p:nvPr/>
        </p:nvSpPr>
        <p:spPr>
          <a:xfrm>
            <a:off x="9309463" y="2501538"/>
            <a:ext cx="1402080" cy="3952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JS</a:t>
            </a:r>
          </a:p>
        </p:txBody>
      </p:sp>
    </p:spTree>
    <p:extLst>
      <p:ext uri="{BB962C8B-B14F-4D97-AF65-F5344CB8AC3E}">
        <p14:creationId xmlns:p14="http://schemas.microsoft.com/office/powerpoint/2010/main" val="3656141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Development Tools?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Step 1: Install your dev tool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 – SAP Business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s Application Studio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VSCode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– Free tool provided by Microsoft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gives thousands of plugins which we can install to make life of a developer easy.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hlinkClick r:id="rId2"/>
              </a:rPr>
              <a:t>https://code.visualstudio.com/download</a:t>
            </a:r>
            <a:endParaRPr lang="en-US" dirty="0">
              <a:solidFill>
                <a:prstClr val="black"/>
              </a:solidFill>
            </a:endParaRPr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Step 2: Install Node JS</a:t>
            </a:r>
          </a:p>
          <a:p>
            <a:pPr lvl="0"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Download and install node </a:t>
            </a:r>
            <a:r>
              <a:rPr lang="en-US" b="1" dirty="0" err="1">
                <a:solidFill>
                  <a:prstClr val="black"/>
                </a:solidFill>
                <a:latin typeface="Calibri"/>
              </a:rPr>
              <a:t>js</a:t>
            </a:r>
            <a:r>
              <a:rPr lang="en-US" b="1" dirty="0">
                <a:solidFill>
                  <a:prstClr val="black"/>
                </a:solidFill>
              </a:rPr>
              <a:t> - </a:t>
            </a:r>
            <a:r>
              <a:rPr lang="en-US" b="1" dirty="0">
                <a:solidFill>
                  <a:prstClr val="black"/>
                </a:solidFill>
                <a:hlinkClick r:id="rId3"/>
              </a:rPr>
              <a:t>https://nodejs.org/en/</a:t>
            </a:r>
            <a:endParaRPr lang="en-US" b="1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Test if its available</a:t>
            </a:r>
          </a:p>
          <a:p>
            <a:pPr lvl="0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node -v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0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Funda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 Fox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 is a case sensitive programming language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Every statement ends with semi-column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Every variable or function follows JS naming convention (camel-case). The first letter is small and next consecutive word, first letter is capital.</a:t>
            </a:r>
          </a:p>
          <a:p>
            <a:pPr lvl="1">
              <a:defRPr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Iloveindia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iLoveIndia</a:t>
            </a: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			</a:t>
            </a:r>
            <a:r>
              <a:rPr lang="en-US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mylifeiscool</a:t>
            </a: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 </a:t>
            </a:r>
            <a:r>
              <a:rPr lang="en-US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myLifeIsCool</a:t>
            </a: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An array is a collection of values, each value is an item of an array. The index of first item always starts with zero (0)</a:t>
            </a:r>
          </a:p>
          <a:p>
            <a:pPr marL="342900" indent="-342900">
              <a:buAutoNum type="arabicPeriod" startAt="4"/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Objects are like structures to contain multiple fields of different kinds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{ “</a:t>
            </a:r>
            <a:r>
              <a:rPr lang="en-US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propName</a:t>
            </a: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” : value ,  “</a:t>
            </a:r>
            <a:r>
              <a:rPr lang="en-US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PropertyName</a:t>
            </a: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” : value </a:t>
            </a:r>
            <a:r>
              <a:rPr lang="en-US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…. }</a:t>
            </a: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Java Script Object Notation </a:t>
            </a:r>
            <a:r>
              <a:rPr lang="en-US" dirty="0">
                <a:solidFill>
                  <a:prstClr val="black"/>
                </a:solidFill>
                <a:sym typeface="Wingdings" panose="05000000000000000000" pitchFamily="2" charset="2"/>
              </a:rPr>
              <a:t>– JSON </a:t>
            </a:r>
            <a:r>
              <a:rPr lang="en-US" dirty="0">
                <a:solidFill>
                  <a:prstClr val="black"/>
                </a:solidFill>
                <a:sym typeface="Wingdings" panose="05000000000000000000" pitchFamily="2" charset="2"/>
                <a:hlinkClick r:id="rId2"/>
              </a:rPr>
              <a:t>https://jsonlint.com/</a:t>
            </a:r>
            <a:endParaRPr lang="en-US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2C28F3-D8FE-452E-A7F7-B02B8C5B941E}"/>
              </a:ext>
            </a:extLst>
          </p:cNvPr>
          <p:cNvGraphicFramePr>
            <a:graphicFrameLocks noGrp="1"/>
          </p:cNvGraphicFramePr>
          <p:nvPr/>
        </p:nvGraphicFramePr>
        <p:xfrm>
          <a:off x="3657600" y="2689046"/>
          <a:ext cx="11049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1069063476"/>
                    </a:ext>
                  </a:extLst>
                </a:gridCol>
              </a:tblGrid>
              <a:tr h="320244">
                <a:tc>
                  <a:txBody>
                    <a:bodyPr/>
                    <a:lstStyle/>
                    <a:p>
                      <a:r>
                        <a:rPr lang="en-US" sz="1800" dirty="0"/>
                        <a:t>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96985"/>
                  </a:ext>
                </a:extLst>
              </a:tr>
              <a:tr h="320244">
                <a:tc>
                  <a:txBody>
                    <a:bodyPr/>
                    <a:lstStyle/>
                    <a:p>
                      <a:r>
                        <a:rPr lang="en-US" sz="1800" dirty="0"/>
                        <a:t>Item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17750"/>
                  </a:ext>
                </a:extLst>
              </a:tr>
              <a:tr h="320244">
                <a:tc>
                  <a:txBody>
                    <a:bodyPr/>
                    <a:lstStyle/>
                    <a:p>
                      <a:r>
                        <a:rPr lang="en-US" sz="1800" dirty="0"/>
                        <a:t>Item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166284"/>
                  </a:ext>
                </a:extLst>
              </a:tr>
              <a:tr h="320244">
                <a:tc>
                  <a:txBody>
                    <a:bodyPr/>
                    <a:lstStyle/>
                    <a:p>
                      <a:r>
                        <a:rPr lang="en-US" sz="1800" dirty="0"/>
                        <a:t>Item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97103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7499D5-5107-436E-8A5E-119B76EDB4C9}"/>
                  </a:ext>
                </a:extLst>
              </p14:cNvPr>
              <p14:cNvContentPartPr/>
              <p14:nvPr/>
            </p14:nvContentPartPr>
            <p14:xfrm>
              <a:off x="3167820" y="3063240"/>
              <a:ext cx="149760" cy="237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7499D5-5107-436E-8A5E-119B76EDB4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8820" y="3054240"/>
                <a:ext cx="16740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A8B8594-520E-4CFB-B259-FE97A252B9D2}"/>
                  </a:ext>
                </a:extLst>
              </p14:cNvPr>
              <p14:cNvContentPartPr/>
              <p14:nvPr/>
            </p14:nvContentPartPr>
            <p14:xfrm>
              <a:off x="3144420" y="3931920"/>
              <a:ext cx="422280" cy="169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A8B8594-520E-4CFB-B259-FE97A252B9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5420" y="3922920"/>
                <a:ext cx="4399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02274F1-1D43-4F16-927F-FEEA07D1B9DB}"/>
                  </a:ext>
                </a:extLst>
              </p14:cNvPr>
              <p14:cNvContentPartPr/>
              <p14:nvPr/>
            </p14:nvContentPartPr>
            <p14:xfrm>
              <a:off x="3383100" y="3520440"/>
              <a:ext cx="213840" cy="129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02274F1-1D43-4F16-927F-FEEA07D1B9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4100" y="3511440"/>
                <a:ext cx="2314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9356580-9F13-4813-AE9B-C8E5EDE72AC7}"/>
                  </a:ext>
                </a:extLst>
              </p14:cNvPr>
              <p14:cNvContentPartPr/>
              <p14:nvPr/>
            </p14:nvContentPartPr>
            <p14:xfrm>
              <a:off x="3162420" y="3531600"/>
              <a:ext cx="122400" cy="164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9356580-9F13-4813-AE9B-C8E5EDE72A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3420" y="3522600"/>
                <a:ext cx="1400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F387A5-E3A3-4E34-9654-22E398657F28}"/>
                  </a:ext>
                </a:extLst>
              </p14:cNvPr>
              <p14:cNvContentPartPr/>
              <p14:nvPr/>
            </p14:nvContentPartPr>
            <p14:xfrm>
              <a:off x="3398580" y="3093840"/>
              <a:ext cx="221760" cy="160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F387A5-E3A3-4E34-9654-22E398657F2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89580" y="3084840"/>
                <a:ext cx="2394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D0FCF90-F1CF-46CD-8A4F-7DF56BC99CFD}"/>
                  </a:ext>
                </a:extLst>
              </p14:cNvPr>
              <p14:cNvContentPartPr/>
              <p14:nvPr/>
            </p14:nvContentPartPr>
            <p14:xfrm>
              <a:off x="6172380" y="3001680"/>
              <a:ext cx="29880" cy="9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D0FCF90-F1CF-46CD-8A4F-7DF56BC99C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63380" y="2992680"/>
                <a:ext cx="475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98FE93D-CAB7-4D11-9561-32E7EB431808}"/>
                  </a:ext>
                </a:extLst>
              </p14:cNvPr>
              <p14:cNvContentPartPr/>
              <p14:nvPr/>
            </p14:nvContentPartPr>
            <p14:xfrm>
              <a:off x="6317100" y="2872800"/>
              <a:ext cx="23040" cy="168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98FE93D-CAB7-4D11-9561-32E7EB43180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08100" y="2863800"/>
                <a:ext cx="406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2F26A8A-3035-4889-9C9E-227C34BDF2B3}"/>
                  </a:ext>
                </a:extLst>
              </p14:cNvPr>
              <p14:cNvContentPartPr/>
              <p14:nvPr/>
            </p14:nvContentPartPr>
            <p14:xfrm>
              <a:off x="5905620" y="2878200"/>
              <a:ext cx="190800" cy="216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2F26A8A-3035-4889-9C9E-227C34BDF2B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96620" y="2869200"/>
                <a:ext cx="20844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2B7E04B-521D-4BA3-9FB2-6F7BC1CF2230}"/>
                  </a:ext>
                </a:extLst>
              </p14:cNvPr>
              <p14:cNvContentPartPr/>
              <p14:nvPr/>
            </p14:nvContentPartPr>
            <p14:xfrm>
              <a:off x="7223580" y="2940480"/>
              <a:ext cx="107280" cy="9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2B7E04B-521D-4BA3-9FB2-6F7BC1CF223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14580" y="2931480"/>
                <a:ext cx="1249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2287F30-9089-4687-B453-1143F80F147C}"/>
                  </a:ext>
                </a:extLst>
              </p14:cNvPr>
              <p14:cNvContentPartPr/>
              <p14:nvPr/>
            </p14:nvContentPartPr>
            <p14:xfrm>
              <a:off x="6407820" y="2847600"/>
              <a:ext cx="610560" cy="287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2287F30-9089-4687-B453-1143F80F147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98820" y="2838532"/>
                <a:ext cx="628200" cy="305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5F6AB00-90D0-458B-A0AD-7344F09F44A4}"/>
                  </a:ext>
                </a:extLst>
              </p14:cNvPr>
              <p14:cNvContentPartPr/>
              <p14:nvPr/>
            </p14:nvContentPartPr>
            <p14:xfrm>
              <a:off x="7490340" y="2842200"/>
              <a:ext cx="579600" cy="1987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5F6AB00-90D0-458B-A0AD-7344F09F44A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81340" y="2833200"/>
                <a:ext cx="5972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65AD961-9143-4025-8244-606B2137D7C2}"/>
                  </a:ext>
                </a:extLst>
              </p14:cNvPr>
              <p14:cNvContentPartPr/>
              <p14:nvPr/>
            </p14:nvContentPartPr>
            <p14:xfrm>
              <a:off x="8237340" y="2857320"/>
              <a:ext cx="481680" cy="175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65AD961-9143-4025-8244-606B2137D7C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28340" y="2848320"/>
                <a:ext cx="4993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139D07E-4156-4938-86BA-A7A721C8880C}"/>
                  </a:ext>
                </a:extLst>
              </p14:cNvPr>
              <p14:cNvContentPartPr/>
              <p14:nvPr/>
            </p14:nvContentPartPr>
            <p14:xfrm>
              <a:off x="6736140" y="3383280"/>
              <a:ext cx="9720" cy="842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139D07E-4156-4938-86BA-A7A721C8880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27140" y="3374280"/>
                <a:ext cx="273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794C82B-51E4-44E5-A22D-A1FFC80041D8}"/>
                  </a:ext>
                </a:extLst>
              </p14:cNvPr>
              <p14:cNvContentPartPr/>
              <p14:nvPr/>
            </p14:nvContentPartPr>
            <p14:xfrm>
              <a:off x="6758820" y="3272040"/>
              <a:ext cx="7920" cy="277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794C82B-51E4-44E5-A22D-A1FFC80041D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50211" y="3262922"/>
                <a:ext cx="24793" cy="45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458E518-14E0-471A-9556-C125892ABC06}"/>
                  </a:ext>
                </a:extLst>
              </p14:cNvPr>
              <p14:cNvContentPartPr/>
              <p14:nvPr/>
            </p14:nvContentPartPr>
            <p14:xfrm>
              <a:off x="7147620" y="3360240"/>
              <a:ext cx="167760" cy="73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458E518-14E0-471A-9556-C125892ABC0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38639" y="3351240"/>
                <a:ext cx="185362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74FD028-C5B7-4FC2-B16B-50E89B51164F}"/>
                  </a:ext>
                </a:extLst>
              </p14:cNvPr>
              <p14:cNvContentPartPr/>
              <p14:nvPr/>
            </p14:nvContentPartPr>
            <p14:xfrm>
              <a:off x="7482780" y="3336480"/>
              <a:ext cx="30960" cy="90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74FD028-C5B7-4FC2-B16B-50E89B5116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73780" y="3327480"/>
                <a:ext cx="486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C223FB2-4490-45AD-B025-4C5EF5329FCC}"/>
                  </a:ext>
                </a:extLst>
              </p14:cNvPr>
              <p14:cNvContentPartPr/>
              <p14:nvPr/>
            </p14:nvContentPartPr>
            <p14:xfrm>
              <a:off x="7482780" y="3375720"/>
              <a:ext cx="99360" cy="33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C223FB2-4490-45AD-B025-4C5EF5329FC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73780" y="3366621"/>
                <a:ext cx="117000" cy="50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6BF7562-3B41-4C51-9D35-99C9C97284F0}"/>
                  </a:ext>
                </a:extLst>
              </p14:cNvPr>
              <p14:cNvContentPartPr/>
              <p14:nvPr/>
            </p14:nvContentPartPr>
            <p14:xfrm>
              <a:off x="6841620" y="3314880"/>
              <a:ext cx="192600" cy="1371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6BF7562-3B41-4C51-9D35-99C9C97284F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32620" y="3305880"/>
                <a:ext cx="2102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DE99243-7B1A-42E2-9EE6-764362BB892F}"/>
                  </a:ext>
                </a:extLst>
              </p14:cNvPr>
              <p14:cNvContentPartPr/>
              <p14:nvPr/>
            </p14:nvContentPartPr>
            <p14:xfrm>
              <a:off x="5943420" y="3276720"/>
              <a:ext cx="595080" cy="312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DE99243-7B1A-42E2-9EE6-764362BB892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34415" y="3267720"/>
                <a:ext cx="612731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51F10F0-0814-4898-A41D-3666EA418B03}"/>
                  </a:ext>
                </a:extLst>
              </p14:cNvPr>
              <p14:cNvContentPartPr/>
              <p14:nvPr/>
            </p14:nvContentPartPr>
            <p14:xfrm>
              <a:off x="7894260" y="3321720"/>
              <a:ext cx="152640" cy="1458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51F10F0-0814-4898-A41D-3666EA418B0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85281" y="3312720"/>
                <a:ext cx="170238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912C3DD-BE8A-4087-B0C6-A1A271BBE891}"/>
                  </a:ext>
                </a:extLst>
              </p14:cNvPr>
              <p14:cNvContentPartPr/>
              <p14:nvPr/>
            </p14:nvContentPartPr>
            <p14:xfrm>
              <a:off x="8135820" y="3290040"/>
              <a:ext cx="132120" cy="2005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912C3DD-BE8A-4087-B0C6-A1A271BBE89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126820" y="3281040"/>
                <a:ext cx="1497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613C683-B837-48B4-96F3-DBA86AA5A9A1}"/>
                  </a:ext>
                </a:extLst>
              </p14:cNvPr>
              <p14:cNvContentPartPr/>
              <p14:nvPr/>
            </p14:nvContentPartPr>
            <p14:xfrm>
              <a:off x="8327700" y="3360240"/>
              <a:ext cx="116280" cy="91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613C683-B837-48B4-96F3-DBA86AA5A9A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318700" y="3351240"/>
                <a:ext cx="1339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96100FE-A471-4E56-A1A6-A46196F7BC05}"/>
                  </a:ext>
                </a:extLst>
              </p14:cNvPr>
              <p14:cNvContentPartPr/>
              <p14:nvPr/>
            </p14:nvContentPartPr>
            <p14:xfrm>
              <a:off x="8526780" y="3280680"/>
              <a:ext cx="160200" cy="2019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96100FE-A471-4E56-A1A6-A46196F7BC0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517780" y="3271680"/>
                <a:ext cx="1778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90302E9-7E3B-4A9E-92BE-91AF3A8D9484}"/>
                  </a:ext>
                </a:extLst>
              </p14:cNvPr>
              <p14:cNvContentPartPr/>
              <p14:nvPr/>
            </p14:nvContentPartPr>
            <p14:xfrm>
              <a:off x="6732180" y="3688920"/>
              <a:ext cx="613800" cy="220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90302E9-7E3B-4A9E-92BE-91AF3A8D94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23180" y="3679935"/>
                <a:ext cx="631440" cy="237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5D5A353-ED9F-471E-B0CD-17A84AC8942C}"/>
                  </a:ext>
                </a:extLst>
              </p14:cNvPr>
              <p14:cNvContentPartPr/>
              <p14:nvPr/>
            </p14:nvContentPartPr>
            <p14:xfrm>
              <a:off x="6003540" y="3717000"/>
              <a:ext cx="626400" cy="2534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5D5A353-ED9F-471E-B0CD-17A84AC8942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94535" y="3708000"/>
                <a:ext cx="64405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FB2C01D-0A36-442A-B15B-100A93071B05}"/>
                  </a:ext>
                </a:extLst>
              </p14:cNvPr>
              <p14:cNvContentPartPr/>
              <p14:nvPr/>
            </p14:nvContentPartPr>
            <p14:xfrm>
              <a:off x="7962300" y="3631320"/>
              <a:ext cx="436320" cy="284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FB2C01D-0A36-442A-B15B-100A93071B0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53300" y="3622320"/>
                <a:ext cx="4539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29FFB74-D06E-4F43-AAB1-F2737350C599}"/>
                  </a:ext>
                </a:extLst>
              </p14:cNvPr>
              <p14:cNvContentPartPr/>
              <p14:nvPr/>
            </p14:nvContentPartPr>
            <p14:xfrm>
              <a:off x="7589340" y="3749040"/>
              <a:ext cx="46440" cy="612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29FFB74-D06E-4F43-AAB1-F2737350C59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580270" y="3740040"/>
                <a:ext cx="64218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C164424-1613-4AB4-AF1A-B43C850A5DA4}"/>
                  </a:ext>
                </a:extLst>
              </p14:cNvPr>
              <p14:cNvContentPartPr/>
              <p14:nvPr/>
            </p14:nvContentPartPr>
            <p14:xfrm>
              <a:off x="8843940" y="3636720"/>
              <a:ext cx="48960" cy="1965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C164424-1613-4AB4-AF1A-B43C850A5DA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34940" y="3627720"/>
                <a:ext cx="666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04038AF-3E51-49F8-B643-BFE87495DCB9}"/>
                  </a:ext>
                </a:extLst>
              </p14:cNvPr>
              <p14:cNvContentPartPr/>
              <p14:nvPr/>
            </p14:nvContentPartPr>
            <p14:xfrm>
              <a:off x="9715500" y="3710160"/>
              <a:ext cx="92520" cy="86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04038AF-3E51-49F8-B643-BFE87495DCB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706500" y="3701160"/>
                <a:ext cx="1101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5ED9781-EED2-42B7-8586-9AB2B57F5719}"/>
                  </a:ext>
                </a:extLst>
              </p14:cNvPr>
              <p14:cNvContentPartPr/>
              <p14:nvPr/>
            </p14:nvContentPartPr>
            <p14:xfrm>
              <a:off x="8977140" y="3598920"/>
              <a:ext cx="632160" cy="3182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5ED9781-EED2-42B7-8586-9AB2B57F571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968140" y="3589920"/>
                <a:ext cx="6498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10944A9-18DD-4437-A162-7E7F07C6F4F9}"/>
                  </a:ext>
                </a:extLst>
              </p14:cNvPr>
              <p14:cNvContentPartPr/>
              <p14:nvPr/>
            </p14:nvContentPartPr>
            <p14:xfrm>
              <a:off x="8479980" y="3695760"/>
              <a:ext cx="275760" cy="144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10944A9-18DD-4437-A162-7E7F07C6F4F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470980" y="3686760"/>
                <a:ext cx="2934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30B5E5F-5741-4B2A-985B-B0A0A653BF3C}"/>
                  </a:ext>
                </a:extLst>
              </p14:cNvPr>
              <p14:cNvContentPartPr/>
              <p14:nvPr/>
            </p14:nvContentPartPr>
            <p14:xfrm>
              <a:off x="10431540" y="3596760"/>
              <a:ext cx="8280" cy="230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30B5E5F-5741-4B2A-985B-B0A0A653BF3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422540" y="3587760"/>
                <a:ext cx="259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E7C92B4-8D7F-4791-8842-4C1743B0524D}"/>
                  </a:ext>
                </a:extLst>
              </p14:cNvPr>
              <p14:cNvContentPartPr/>
              <p14:nvPr/>
            </p14:nvContentPartPr>
            <p14:xfrm>
              <a:off x="10461780" y="3764160"/>
              <a:ext cx="23760" cy="1072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E7C92B4-8D7F-4791-8842-4C1743B0524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452780" y="3755160"/>
                <a:ext cx="414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043ABA8-B564-4C29-BC93-BDF1EEAFB791}"/>
                  </a:ext>
                </a:extLst>
              </p14:cNvPr>
              <p14:cNvContentPartPr/>
              <p14:nvPr/>
            </p14:nvContentPartPr>
            <p14:xfrm>
              <a:off x="8831700" y="3260160"/>
              <a:ext cx="15480" cy="90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043ABA8-B564-4C29-BC93-BDF1EEAFB79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822700" y="3251160"/>
                <a:ext cx="331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C852E71-4CF5-4833-98B0-D7002C85053A}"/>
                  </a:ext>
                </a:extLst>
              </p14:cNvPr>
              <p14:cNvContentPartPr/>
              <p14:nvPr/>
            </p14:nvContentPartPr>
            <p14:xfrm>
              <a:off x="8831700" y="3398400"/>
              <a:ext cx="46440" cy="766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C852E71-4CF5-4833-98B0-D7002C85053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822700" y="3389400"/>
                <a:ext cx="640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0149647-D18F-4D8E-8CF0-70EE1A4A481C}"/>
                  </a:ext>
                </a:extLst>
              </p14:cNvPr>
              <p14:cNvContentPartPr/>
              <p14:nvPr/>
            </p14:nvContentPartPr>
            <p14:xfrm>
              <a:off x="8938260" y="2918520"/>
              <a:ext cx="15480" cy="230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0149647-D18F-4D8E-8CF0-70EE1A4A481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929260" y="2909520"/>
                <a:ext cx="331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ED2DA9E-0E48-4DB0-BDF7-8A661801CA09}"/>
                  </a:ext>
                </a:extLst>
              </p14:cNvPr>
              <p14:cNvContentPartPr/>
              <p14:nvPr/>
            </p14:nvContentPartPr>
            <p14:xfrm>
              <a:off x="8907660" y="3048120"/>
              <a:ext cx="38520" cy="763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ED2DA9E-0E48-4DB0-BDF7-8A661801CA0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898660" y="3039120"/>
                <a:ext cx="561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AC80EB4-617B-4137-B8EA-EBF8C3D3D400}"/>
                  </a:ext>
                </a:extLst>
              </p14:cNvPr>
              <p14:cNvContentPartPr/>
              <p14:nvPr/>
            </p14:nvContentPartPr>
            <p14:xfrm>
              <a:off x="9936540" y="3581280"/>
              <a:ext cx="343080" cy="2991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AC80EB4-617B-4137-B8EA-EBF8C3D3D40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27540" y="3572280"/>
                <a:ext cx="36072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B2B895B-9D4B-4CB6-8CBE-B35D9EC822BD}"/>
                  </a:ext>
                </a:extLst>
              </p14:cNvPr>
              <p14:cNvContentPartPr/>
              <p14:nvPr/>
            </p14:nvContentPartPr>
            <p14:xfrm>
              <a:off x="2034540" y="2362320"/>
              <a:ext cx="360" cy="3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B2B895B-9D4B-4CB6-8CBE-B35D9EC822B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025540" y="2353320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1744145A-CAFA-418B-A3F8-4AE35184F71D}"/>
              </a:ext>
            </a:extLst>
          </p:cNvPr>
          <p:cNvGraphicFramePr>
            <a:graphicFrameLocks noGrp="1"/>
          </p:cNvGraphicFramePr>
          <p:nvPr/>
        </p:nvGraphicFramePr>
        <p:xfrm>
          <a:off x="972820" y="525296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40">
                  <a:extLst>
                    <a:ext uri="{9D8B030D-6E8A-4147-A177-3AD203B41FA5}">
                      <a16:colId xmlns:a16="http://schemas.microsoft.com/office/drawing/2014/main" val="404429826"/>
                    </a:ext>
                  </a:extLst>
                </a:gridCol>
                <a:gridCol w="1363980">
                  <a:extLst>
                    <a:ext uri="{9D8B030D-6E8A-4147-A177-3AD203B41FA5}">
                      <a16:colId xmlns:a16="http://schemas.microsoft.com/office/drawing/2014/main" val="855772216"/>
                    </a:ext>
                  </a:extLst>
                </a:gridCol>
                <a:gridCol w="998220">
                  <a:extLst>
                    <a:ext uri="{9D8B030D-6E8A-4147-A177-3AD203B41FA5}">
                      <a16:colId xmlns:a16="http://schemas.microsoft.com/office/drawing/2014/main" val="894227527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19755123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197265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1977599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9652454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79892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Anubhav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582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743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There are 2 types of functions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Namedfunction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var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functioName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= function(params…){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   --code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   return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Anonymous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function(params…){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   return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53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For Node JS = maven For Java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= pom.xml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The world’s Largest Software Registry (Library)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registry contains over 8.5mn code packages.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Open-source developers usage npm to share software.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Many organizations also use npm to manage their development – SAP - @sap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hlinkClick r:id="rId2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 is asynchronous Non Blocking Programming language. Also is an event driven programming language.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A65578-2DC5-46AA-880A-633B488C1A00}"/>
              </a:ext>
            </a:extLst>
          </p:cNvPr>
          <p:cNvSpPr/>
          <p:nvPr/>
        </p:nvSpPr>
        <p:spPr>
          <a:xfrm>
            <a:off x="1227909" y="4763589"/>
            <a:ext cx="2429691" cy="1010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Mobile, Browser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E0D5CB6-0425-4EC8-B0FD-4134D2EF33D3}"/>
              </a:ext>
            </a:extLst>
          </p:cNvPr>
          <p:cNvSpPr/>
          <p:nvPr/>
        </p:nvSpPr>
        <p:spPr>
          <a:xfrm>
            <a:off x="3657600" y="4763589"/>
            <a:ext cx="5138057" cy="235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0C7404-1BA6-4D9E-9D13-BEEBAE014DF0}"/>
              </a:ext>
            </a:extLst>
          </p:cNvPr>
          <p:cNvSpPr/>
          <p:nvPr/>
        </p:nvSpPr>
        <p:spPr>
          <a:xfrm>
            <a:off x="8856617" y="4477828"/>
            <a:ext cx="1280160" cy="2012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0E17C-F9BD-4286-A922-E43CD5310298}"/>
              </a:ext>
            </a:extLst>
          </p:cNvPr>
          <p:cNvSpPr txBox="1"/>
          <p:nvPr/>
        </p:nvSpPr>
        <p:spPr>
          <a:xfrm>
            <a:off x="10136777" y="4563291"/>
            <a:ext cx="188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JS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126BEE-7264-4532-BEE4-98113C722549}"/>
              </a:ext>
            </a:extLst>
          </p:cNvPr>
          <p:cNvSpPr/>
          <p:nvPr/>
        </p:nvSpPr>
        <p:spPr>
          <a:xfrm>
            <a:off x="8795657" y="4686214"/>
            <a:ext cx="679270" cy="4928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2298500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Sequence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7792E4-70BC-446B-A3A5-227E00EEB05B}"/>
              </a:ext>
            </a:extLst>
          </p:cNvPr>
          <p:cNvSpPr/>
          <p:nvPr/>
        </p:nvSpPr>
        <p:spPr>
          <a:xfrm>
            <a:off x="3553098" y="903727"/>
            <a:ext cx="1471749" cy="402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B275AACD-6667-4722-8A9F-127C785D3E4D}"/>
              </a:ext>
            </a:extLst>
          </p:cNvPr>
          <p:cNvSpPr/>
          <p:nvPr/>
        </p:nvSpPr>
        <p:spPr>
          <a:xfrm>
            <a:off x="566057" y="807932"/>
            <a:ext cx="600892" cy="498354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3C12F0-4A30-4B34-B0D7-EC46F33B51E2}"/>
              </a:ext>
            </a:extLst>
          </p:cNvPr>
          <p:cNvSpPr/>
          <p:nvPr/>
        </p:nvSpPr>
        <p:spPr>
          <a:xfrm>
            <a:off x="6431280" y="903726"/>
            <a:ext cx="1471749" cy="402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E4448B-3DD5-4F23-878C-6DD89326C9AE}"/>
              </a:ext>
            </a:extLst>
          </p:cNvPr>
          <p:cNvCxnSpPr>
            <a:stCxn id="7" idx="4"/>
          </p:cNvCxnSpPr>
          <p:nvPr/>
        </p:nvCxnSpPr>
        <p:spPr>
          <a:xfrm>
            <a:off x="866503" y="1306286"/>
            <a:ext cx="0" cy="518450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AE5179-8E7C-4E1D-89A6-310A51D05DBB}"/>
              </a:ext>
            </a:extLst>
          </p:cNvPr>
          <p:cNvCxnSpPr/>
          <p:nvPr/>
        </p:nvCxnSpPr>
        <p:spPr>
          <a:xfrm>
            <a:off x="4288972" y="1306286"/>
            <a:ext cx="0" cy="518450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4E67D2-38CA-4CC5-8C38-DBE32EF7403E}"/>
              </a:ext>
            </a:extLst>
          </p:cNvPr>
          <p:cNvCxnSpPr/>
          <p:nvPr/>
        </p:nvCxnSpPr>
        <p:spPr>
          <a:xfrm>
            <a:off x="7167154" y="1306286"/>
            <a:ext cx="0" cy="518450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06F23C-DF2D-42F4-9405-047E91C9EB9B}"/>
              </a:ext>
            </a:extLst>
          </p:cNvPr>
          <p:cNvCxnSpPr/>
          <p:nvPr/>
        </p:nvCxnSpPr>
        <p:spPr>
          <a:xfrm>
            <a:off x="866503" y="1593669"/>
            <a:ext cx="3304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CA26A02-D2DE-4EF5-93AB-9AB896F69D37}"/>
              </a:ext>
            </a:extLst>
          </p:cNvPr>
          <p:cNvSpPr/>
          <p:nvPr/>
        </p:nvSpPr>
        <p:spPr>
          <a:xfrm>
            <a:off x="4225838" y="1593668"/>
            <a:ext cx="126226" cy="1835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A0E8C5-195A-4B93-9D59-C2DACCA23228}"/>
              </a:ext>
            </a:extLst>
          </p:cNvPr>
          <p:cNvCxnSpPr>
            <a:cxnSpLocks/>
          </p:cNvCxnSpPr>
          <p:nvPr/>
        </p:nvCxnSpPr>
        <p:spPr>
          <a:xfrm>
            <a:off x="4352064" y="2255522"/>
            <a:ext cx="2815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1A20861-3A2B-4BF7-8340-782AFA123DE0}"/>
              </a:ext>
            </a:extLst>
          </p:cNvPr>
          <p:cNvSpPr/>
          <p:nvPr/>
        </p:nvSpPr>
        <p:spPr>
          <a:xfrm>
            <a:off x="7167154" y="2229394"/>
            <a:ext cx="45719" cy="7663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412D28-3241-421D-B914-D68F8A890DBB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374924" y="2995749"/>
            <a:ext cx="2815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DACE62-DB56-4F37-8436-D9916EB1E281}"/>
              </a:ext>
            </a:extLst>
          </p:cNvPr>
          <p:cNvCxnSpPr>
            <a:stCxn id="15" idx="2"/>
          </p:cNvCxnSpPr>
          <p:nvPr/>
        </p:nvCxnSpPr>
        <p:spPr>
          <a:xfrm flipH="1" flipV="1">
            <a:off x="866502" y="3428990"/>
            <a:ext cx="34224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F55DF63-5E16-48A9-AE0C-EC56C1846FC0}"/>
              </a:ext>
            </a:extLst>
          </p:cNvPr>
          <p:cNvSpPr/>
          <p:nvPr/>
        </p:nvSpPr>
        <p:spPr>
          <a:xfrm>
            <a:off x="803412" y="1593668"/>
            <a:ext cx="126161" cy="1835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C9675E-7865-4CF1-AD02-1C05AFA8979B}"/>
              </a:ext>
            </a:extLst>
          </p:cNvPr>
          <p:cNvSpPr txBox="1"/>
          <p:nvPr/>
        </p:nvSpPr>
        <p:spPr>
          <a:xfrm>
            <a:off x="4415198" y="1783473"/>
            <a:ext cx="778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Synchronous – Java, ABAP, C, C++</a:t>
            </a:r>
          </a:p>
        </p:txBody>
      </p:sp>
      <p:sp>
        <p:nvSpPr>
          <p:cNvPr id="29" name="Teardrop 28">
            <a:extLst>
              <a:ext uri="{FF2B5EF4-FFF2-40B4-BE49-F238E27FC236}">
                <a16:creationId xmlns:a16="http://schemas.microsoft.com/office/drawing/2014/main" id="{C92E57DC-F35C-4AD8-8283-E552DEE18CC5}"/>
              </a:ext>
            </a:extLst>
          </p:cNvPr>
          <p:cNvSpPr/>
          <p:nvPr/>
        </p:nvSpPr>
        <p:spPr>
          <a:xfrm>
            <a:off x="97449" y="2023864"/>
            <a:ext cx="505097" cy="711081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16873-3307-4FEB-8752-65EB610B55DB}"/>
              </a:ext>
            </a:extLst>
          </p:cNvPr>
          <p:cNvCxnSpPr/>
          <p:nvPr/>
        </p:nvCxnSpPr>
        <p:spPr>
          <a:xfrm>
            <a:off x="866492" y="3988526"/>
            <a:ext cx="3304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5DB637D-5485-4DC1-A73E-BDF96077409D}"/>
              </a:ext>
            </a:extLst>
          </p:cNvPr>
          <p:cNvSpPr/>
          <p:nvPr/>
        </p:nvSpPr>
        <p:spPr>
          <a:xfrm>
            <a:off x="4171406" y="3968188"/>
            <a:ext cx="180646" cy="6821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F98D8C1-8590-4A79-925C-A34344FCCE2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880120" y="4650358"/>
            <a:ext cx="3381609" cy="13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48678F4-C809-4E8D-A864-33C56F195680}"/>
              </a:ext>
            </a:extLst>
          </p:cNvPr>
          <p:cNvCxnSpPr>
            <a:stCxn id="32" idx="3"/>
          </p:cNvCxnSpPr>
          <p:nvPr/>
        </p:nvCxnSpPr>
        <p:spPr>
          <a:xfrm>
            <a:off x="4352052" y="4309273"/>
            <a:ext cx="2745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8DFE26C-E98C-4CF7-A081-21D4879A9475}"/>
              </a:ext>
            </a:extLst>
          </p:cNvPr>
          <p:cNvSpPr/>
          <p:nvPr/>
        </p:nvSpPr>
        <p:spPr>
          <a:xfrm>
            <a:off x="7097486" y="4309273"/>
            <a:ext cx="115386" cy="1020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F3478A3-D27A-4BDE-976F-A80832B668CC}"/>
              </a:ext>
            </a:extLst>
          </p:cNvPr>
          <p:cNvCxnSpPr>
            <a:stCxn id="38" idx="2"/>
          </p:cNvCxnSpPr>
          <p:nvPr/>
        </p:nvCxnSpPr>
        <p:spPr>
          <a:xfrm flipH="1">
            <a:off x="4352051" y="5329644"/>
            <a:ext cx="2803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90AA78-0D27-4FC7-A83E-0628864C68EA}"/>
              </a:ext>
            </a:extLst>
          </p:cNvPr>
          <p:cNvSpPr/>
          <p:nvPr/>
        </p:nvSpPr>
        <p:spPr>
          <a:xfrm>
            <a:off x="4204015" y="5312189"/>
            <a:ext cx="129533" cy="6821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8CEF18-D87C-4793-9552-95E03C449EA5}"/>
              </a:ext>
            </a:extLst>
          </p:cNvPr>
          <p:cNvCxnSpPr>
            <a:stCxn id="41" idx="2"/>
          </p:cNvCxnSpPr>
          <p:nvPr/>
        </p:nvCxnSpPr>
        <p:spPr>
          <a:xfrm flipH="1">
            <a:off x="929573" y="5994359"/>
            <a:ext cx="3339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BBA633D-292C-44F5-BD48-2D6B8F405FCF}"/>
              </a:ext>
            </a:extLst>
          </p:cNvPr>
          <p:cNvSpPr txBox="1"/>
          <p:nvPr/>
        </p:nvSpPr>
        <p:spPr>
          <a:xfrm>
            <a:off x="4437009" y="3898716"/>
            <a:ext cx="778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ASynchronous</a:t>
            </a:r>
            <a:r>
              <a:rPr lang="en-US" b="1" dirty="0"/>
              <a:t> – JavaScript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3A4577-DEAD-4272-9352-A5CB4D7D5782}"/>
              </a:ext>
            </a:extLst>
          </p:cNvPr>
          <p:cNvSpPr txBox="1"/>
          <p:nvPr/>
        </p:nvSpPr>
        <p:spPr>
          <a:xfrm>
            <a:off x="4494306" y="5434149"/>
            <a:ext cx="2394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Callbacks</a:t>
            </a:r>
          </a:p>
          <a:p>
            <a:r>
              <a:rPr lang="en-US" b="1" dirty="0"/>
              <a:t>Promise</a:t>
            </a:r>
          </a:p>
        </p:txBody>
      </p:sp>
      <p:sp>
        <p:nvSpPr>
          <p:cNvPr id="46" name="Arrow: Curved Right 45">
            <a:extLst>
              <a:ext uri="{FF2B5EF4-FFF2-40B4-BE49-F238E27FC236}">
                <a16:creationId xmlns:a16="http://schemas.microsoft.com/office/drawing/2014/main" id="{861F130F-A351-4022-A5F4-B9EBA95D91AA}"/>
              </a:ext>
            </a:extLst>
          </p:cNvPr>
          <p:cNvSpPr/>
          <p:nvPr/>
        </p:nvSpPr>
        <p:spPr>
          <a:xfrm rot="10586945">
            <a:off x="7434972" y="2412274"/>
            <a:ext cx="946462" cy="242098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4440D1-6EA4-4E95-8B1A-2B475562C468}"/>
              </a:ext>
            </a:extLst>
          </p:cNvPr>
          <p:cNvSpPr txBox="1"/>
          <p:nvPr/>
        </p:nvSpPr>
        <p:spPr>
          <a:xfrm>
            <a:off x="8577943" y="3313946"/>
            <a:ext cx="1645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async</a:t>
            </a:r>
          </a:p>
          <a:p>
            <a:r>
              <a:rPr lang="en-US" b="1" dirty="0" err="1"/>
              <a:t>Util</a:t>
            </a:r>
            <a:r>
              <a:rPr lang="en-US" b="1" dirty="0"/>
              <a:t> (in-built)</a:t>
            </a:r>
          </a:p>
        </p:txBody>
      </p:sp>
    </p:spTree>
    <p:extLst>
      <p:ext uri="{BB962C8B-B14F-4D97-AF65-F5344CB8AC3E}">
        <p14:creationId xmlns:p14="http://schemas.microsoft.com/office/powerpoint/2010/main" val="3746527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Access Global Node JS Modules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The command to download the modules from NPMJS.com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install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modulename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1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Keep the module within the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/>
              </a:rPr>
              <a:t>Keep the module globally in your system so all the projects can share it </a:t>
            </a:r>
            <a:r>
              <a:rPr lang="en-US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  npm install –g &lt;</a:t>
            </a:r>
            <a:r>
              <a:rPr lang="en-US" b="1" i="1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modulename</a:t>
            </a:r>
            <a:r>
              <a:rPr lang="en-US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&gt;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F7CF09-D156-4D2E-ACF5-EC1C9E20097F}"/>
              </a:ext>
            </a:extLst>
          </p:cNvPr>
          <p:cNvSpPr/>
          <p:nvPr/>
        </p:nvSpPr>
        <p:spPr>
          <a:xfrm>
            <a:off x="457200" y="4319451"/>
            <a:ext cx="1680754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0EA0B5-FBA2-4C7A-BE60-D5426B329CF7}"/>
              </a:ext>
            </a:extLst>
          </p:cNvPr>
          <p:cNvSpPr/>
          <p:nvPr/>
        </p:nvSpPr>
        <p:spPr>
          <a:xfrm>
            <a:off x="322217" y="3030583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C770A4-F0B2-4C8F-B807-8E7196B6B513}"/>
              </a:ext>
            </a:extLst>
          </p:cNvPr>
          <p:cNvCxnSpPr>
            <a:stCxn id="7" idx="2"/>
            <a:endCxn id="2" idx="0"/>
          </p:cNvCxnSpPr>
          <p:nvPr/>
        </p:nvCxnSpPr>
        <p:spPr>
          <a:xfrm>
            <a:off x="1297577" y="3849189"/>
            <a:ext cx="0" cy="47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D82D3A-9F44-401F-8559-1A6F8CE8D943}"/>
              </a:ext>
            </a:extLst>
          </p:cNvPr>
          <p:cNvSpPr txBox="1"/>
          <p:nvPr/>
        </p:nvSpPr>
        <p:spPr>
          <a:xfrm>
            <a:off x="1227907" y="3849189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50C7D-417B-49C1-A499-303C5064A391}"/>
              </a:ext>
            </a:extLst>
          </p:cNvPr>
          <p:cNvSpPr/>
          <p:nvPr/>
        </p:nvSpPr>
        <p:spPr>
          <a:xfrm>
            <a:off x="7454536" y="5242382"/>
            <a:ext cx="1680754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3AA51B-F135-408B-ACA6-0BBB9BF3FBDA}"/>
              </a:ext>
            </a:extLst>
          </p:cNvPr>
          <p:cNvSpPr/>
          <p:nvPr/>
        </p:nvSpPr>
        <p:spPr>
          <a:xfrm>
            <a:off x="5503816" y="3071274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85FBC1-EC25-49AB-B72C-47ED760C7378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6479176" y="3889880"/>
            <a:ext cx="1815737" cy="1352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D8B865-174C-4439-90A5-CF614240FDB2}"/>
              </a:ext>
            </a:extLst>
          </p:cNvPr>
          <p:cNvSpPr txBox="1"/>
          <p:nvPr/>
        </p:nvSpPr>
        <p:spPr>
          <a:xfrm>
            <a:off x="7003865" y="4474520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69DD4B-A974-4313-8ECC-CCD9B9B7A1F1}"/>
              </a:ext>
            </a:extLst>
          </p:cNvPr>
          <p:cNvSpPr/>
          <p:nvPr/>
        </p:nvSpPr>
        <p:spPr>
          <a:xfrm>
            <a:off x="9035142" y="3059534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401931-DE27-4259-98CB-47D2C5723F01}"/>
              </a:ext>
            </a:extLst>
          </p:cNvPr>
          <p:cNvCxnSpPr>
            <a:stCxn id="17" idx="2"/>
            <a:endCxn id="12" idx="0"/>
          </p:cNvCxnSpPr>
          <p:nvPr/>
        </p:nvCxnSpPr>
        <p:spPr>
          <a:xfrm flipH="1">
            <a:off x="8294913" y="3878140"/>
            <a:ext cx="1715589" cy="136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79A6D9-7F8D-496A-9898-DD00FE238670}"/>
              </a:ext>
            </a:extLst>
          </p:cNvPr>
          <p:cNvSpPr txBox="1"/>
          <p:nvPr/>
        </p:nvSpPr>
        <p:spPr>
          <a:xfrm>
            <a:off x="8839199" y="4474520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298555-C111-47FC-AEF9-F104B1D3122C}"/>
              </a:ext>
            </a:extLst>
          </p:cNvPr>
          <p:cNvSpPr/>
          <p:nvPr/>
        </p:nvSpPr>
        <p:spPr>
          <a:xfrm>
            <a:off x="1532707" y="2795452"/>
            <a:ext cx="1436915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package.json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21E5DE-F82B-43DE-BA9C-62C915ED235D}"/>
              </a:ext>
            </a:extLst>
          </p:cNvPr>
          <p:cNvSpPr txBox="1"/>
          <p:nvPr/>
        </p:nvSpPr>
        <p:spPr>
          <a:xfrm>
            <a:off x="170922" y="5042263"/>
            <a:ext cx="6377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Package.json</a:t>
            </a:r>
            <a:r>
              <a:rPr lang="en-US" dirty="0"/>
              <a:t> file</a:t>
            </a:r>
          </a:p>
          <a:p>
            <a:pPr marL="285750" indent="-285750">
              <a:buFontTx/>
              <a:buChar char="-"/>
            </a:pPr>
            <a:r>
              <a:rPr lang="en-US" dirty="0"/>
              <a:t>Information about our project name, author,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 the dependencies required by this node project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we deploy our project in another system/machine we can use </a:t>
            </a:r>
            <a:r>
              <a:rPr lang="en-US" b="1" dirty="0"/>
              <a:t>npm install </a:t>
            </a:r>
            <a:r>
              <a:rPr lang="en-US" dirty="0"/>
              <a:t>command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214735-061F-499A-ADA6-AB78793A6ED7}"/>
              </a:ext>
            </a:extLst>
          </p:cNvPr>
          <p:cNvSpPr txBox="1"/>
          <p:nvPr/>
        </p:nvSpPr>
        <p:spPr>
          <a:xfrm>
            <a:off x="5503815" y="2402372"/>
            <a:ext cx="5965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there is a utility, command line tools we install them globally</a:t>
            </a:r>
          </a:p>
        </p:txBody>
      </p:sp>
    </p:spTree>
    <p:extLst>
      <p:ext uri="{BB962C8B-B14F-4D97-AF65-F5344CB8AC3E}">
        <p14:creationId xmlns:p14="http://schemas.microsoft.com/office/powerpoint/2010/main" val="858015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Steps to initialize a fresh node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 command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Creates a new node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Answer simple questions and project gets created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As we mentioned that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index.js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is going to be my starring file, lets create the same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We can just add some code to index.js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test our first node project, we can use a command called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node 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Phase 2 – Create a webserver and microservice using ‘express’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Install express module and add that as dependency also to our project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npm install express –save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You can check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and you will find dependencies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Use express module to create web server (refer index.js file)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Exercise: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Prepare a sample JSON payload for demo vendor data, and return that with endpoint /vendors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Create a new end point with /vendor/:id and just check in a collection of vendors if there is a vendor with this id passed by browser, and return that single vendor record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872EB9-BF71-4B77-BEB6-9C2926228196}"/>
              </a:ext>
            </a:extLst>
          </p:cNvPr>
          <p:cNvSpPr/>
          <p:nvPr/>
        </p:nvSpPr>
        <p:spPr>
          <a:xfrm>
            <a:off x="95795" y="5467079"/>
            <a:ext cx="11564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https://stackoverflow.com/questions/39632667/how-do-i-kill-the-process-currently-using-a-port-on-localhost-in-windows</a:t>
            </a:r>
          </a:p>
        </p:txBody>
      </p:sp>
    </p:spTree>
    <p:extLst>
      <p:ext uri="{BB962C8B-B14F-4D97-AF65-F5344CB8AC3E}">
        <p14:creationId xmlns:p14="http://schemas.microsoft.com/office/powerpoint/2010/main" val="3247364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Node with 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69FAD2-B4D8-440B-B059-8B713AAC6999}"/>
              </a:ext>
            </a:extLst>
          </p:cNvPr>
          <p:cNvSpPr/>
          <p:nvPr/>
        </p:nvSpPr>
        <p:spPr>
          <a:xfrm>
            <a:off x="896983" y="1384663"/>
            <a:ext cx="2821577" cy="1088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3CCC2F-0EA8-4DE8-966C-DE8757A37E62}"/>
              </a:ext>
            </a:extLst>
          </p:cNvPr>
          <p:cNvSpPr/>
          <p:nvPr/>
        </p:nvSpPr>
        <p:spPr>
          <a:xfrm>
            <a:off x="2098766" y="2194560"/>
            <a:ext cx="1706880" cy="2786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package.json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5B69CC-B2B2-410F-96EA-8E1F39B3DE24}"/>
              </a:ext>
            </a:extLst>
          </p:cNvPr>
          <p:cNvSpPr/>
          <p:nvPr/>
        </p:nvSpPr>
        <p:spPr>
          <a:xfrm>
            <a:off x="2098766" y="2905641"/>
            <a:ext cx="1942012" cy="52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node_modules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161351-11CE-42ED-8C33-D5DBE95FB83F}"/>
              </a:ext>
            </a:extLst>
          </p:cNvPr>
          <p:cNvSpPr/>
          <p:nvPr/>
        </p:nvSpPr>
        <p:spPr>
          <a:xfrm>
            <a:off x="3497176" y="35792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C9B380-20EB-4B9C-8FDE-0DD0BCC66B04}"/>
              </a:ext>
            </a:extLst>
          </p:cNvPr>
          <p:cNvSpPr/>
          <p:nvPr/>
        </p:nvSpPr>
        <p:spPr>
          <a:xfrm>
            <a:off x="3649576" y="37316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9388D7-5DC7-456C-B525-4709D47C2B44}"/>
              </a:ext>
            </a:extLst>
          </p:cNvPr>
          <p:cNvSpPr/>
          <p:nvPr/>
        </p:nvSpPr>
        <p:spPr>
          <a:xfrm>
            <a:off x="3801976" y="38840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FCE8F3-E714-4C05-84AD-64756E0593B0}"/>
              </a:ext>
            </a:extLst>
          </p:cNvPr>
          <p:cNvSpPr/>
          <p:nvPr/>
        </p:nvSpPr>
        <p:spPr>
          <a:xfrm>
            <a:off x="3954376" y="40364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7CCF030-5DF5-408A-8B5F-25FC283C51F5}"/>
              </a:ext>
            </a:extLst>
          </p:cNvPr>
          <p:cNvSpPr/>
          <p:nvPr/>
        </p:nvSpPr>
        <p:spPr>
          <a:xfrm>
            <a:off x="4106776" y="41888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52D674-8EAE-4C3B-9B95-EAD645C542B1}"/>
              </a:ext>
            </a:extLst>
          </p:cNvPr>
          <p:cNvSpPr/>
          <p:nvPr/>
        </p:nvSpPr>
        <p:spPr>
          <a:xfrm>
            <a:off x="4259176" y="43412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8CDF3D-CF09-470F-867F-1595C7F9DF35}"/>
              </a:ext>
            </a:extLst>
          </p:cNvPr>
          <p:cNvSpPr/>
          <p:nvPr/>
        </p:nvSpPr>
        <p:spPr>
          <a:xfrm>
            <a:off x="4411576" y="44936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AAFF40B-56A5-4FF9-BFF0-F6EE5A0CA27D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6200000" flipH="1">
            <a:off x="3099506" y="3399266"/>
            <a:ext cx="367937" cy="4274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B7FE3A-4DE6-44E4-A434-05371679F00A}"/>
              </a:ext>
            </a:extLst>
          </p:cNvPr>
          <p:cNvSpPr/>
          <p:nvPr/>
        </p:nvSpPr>
        <p:spPr>
          <a:xfrm>
            <a:off x="8708571" y="1245326"/>
            <a:ext cx="2673532" cy="1341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HUB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2846621-EE01-4074-AB48-A2D49399137A}"/>
              </a:ext>
            </a:extLst>
          </p:cNvPr>
          <p:cNvSpPr/>
          <p:nvPr/>
        </p:nvSpPr>
        <p:spPr>
          <a:xfrm>
            <a:off x="3801976" y="1663337"/>
            <a:ext cx="4819509" cy="354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01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8D846F-6816-42EF-B2B6-F9BC9A15ED51}"/>
              </a:ext>
            </a:extLst>
          </p:cNvPr>
          <p:cNvSpPr/>
          <p:nvPr/>
        </p:nvSpPr>
        <p:spPr>
          <a:xfrm>
            <a:off x="8042912" y="1430840"/>
            <a:ext cx="3920488" cy="216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Middleware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can include extra functionality to our express server as middleware. There are many usage of adding middleware.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63132B-2406-4D8F-BBCC-9D566C9E6957}"/>
              </a:ext>
            </a:extLst>
          </p:cNvPr>
          <p:cNvSpPr/>
          <p:nvPr/>
        </p:nvSpPr>
        <p:spPr>
          <a:xfrm>
            <a:off x="705394" y="1724297"/>
            <a:ext cx="1724297" cy="1045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5462C9-0020-4887-BB28-5AA6D467989E}"/>
              </a:ext>
            </a:extLst>
          </p:cNvPr>
          <p:cNvCxnSpPr>
            <a:stCxn id="2" idx="3"/>
          </p:cNvCxnSpPr>
          <p:nvPr/>
        </p:nvCxnSpPr>
        <p:spPr>
          <a:xfrm flipV="1">
            <a:off x="2429691" y="2186108"/>
            <a:ext cx="5613221" cy="6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055195E-E1CD-4605-889D-C9A3A2CE1DAC}"/>
              </a:ext>
            </a:extLst>
          </p:cNvPr>
          <p:cNvSpPr/>
          <p:nvPr/>
        </p:nvSpPr>
        <p:spPr>
          <a:xfrm>
            <a:off x="9553303" y="2769326"/>
            <a:ext cx="2211977" cy="2657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/vendors</a:t>
            </a:r>
          </a:p>
          <a:p>
            <a:pPr algn="ctr"/>
            <a:r>
              <a:rPr lang="en-US" dirty="0"/>
              <a:t>Req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/customer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/orders</a:t>
            </a:r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022509-DCC3-4D31-BEE3-DE2AB922062F}"/>
              </a:ext>
            </a:extLst>
          </p:cNvPr>
          <p:cNvSpPr/>
          <p:nvPr/>
        </p:nvSpPr>
        <p:spPr>
          <a:xfrm>
            <a:off x="9553303" y="1915886"/>
            <a:ext cx="2081348" cy="592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749B78B-077D-4995-8B7F-9AF8C8F47D38}"/>
              </a:ext>
            </a:extLst>
          </p:cNvPr>
          <p:cNvSpPr/>
          <p:nvPr/>
        </p:nvSpPr>
        <p:spPr>
          <a:xfrm>
            <a:off x="4632960" y="3143794"/>
            <a:ext cx="2969623" cy="1375955"/>
          </a:xfrm>
          <a:prstGeom prst="wedgeRoundRectCallout">
            <a:avLst>
              <a:gd name="adj1" fmla="val 117290"/>
              <a:gd name="adj2" fmla="val -1102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ppp.use</a:t>
            </a:r>
            <a:r>
              <a:rPr lang="en-US" dirty="0"/>
              <a:t>(</a:t>
            </a:r>
            <a:r>
              <a:rPr lang="en-US" b="1" dirty="0" err="1">
                <a:solidFill>
                  <a:srgbClr val="FF0000"/>
                </a:solidFill>
              </a:rPr>
              <a:t>middlewarename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378206-8B09-42B5-911D-83617F51EE0B}"/>
              </a:ext>
            </a:extLst>
          </p:cNvPr>
          <p:cNvCxnSpPr/>
          <p:nvPr/>
        </p:nvCxnSpPr>
        <p:spPr>
          <a:xfrm>
            <a:off x="6392091" y="3979817"/>
            <a:ext cx="0" cy="114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913784-6752-4F7A-952B-71A3B9125CAF}"/>
              </a:ext>
            </a:extLst>
          </p:cNvPr>
          <p:cNvSpPr txBox="1"/>
          <p:nvPr/>
        </p:nvSpPr>
        <p:spPr>
          <a:xfrm>
            <a:off x="5791201" y="5026258"/>
            <a:ext cx="370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authorization</a:t>
            </a:r>
          </a:p>
          <a:p>
            <a:r>
              <a:rPr lang="en-US" dirty="0"/>
              <a:t>Accept special payloads json</a:t>
            </a:r>
          </a:p>
          <a:p>
            <a:r>
              <a:rPr lang="en-US" dirty="0"/>
              <a:t>Add security</a:t>
            </a:r>
          </a:p>
          <a:p>
            <a:r>
              <a:rPr lang="en-US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48072-8093-4791-96EE-271097AC949A}"/>
              </a:ext>
            </a:extLst>
          </p:cNvPr>
          <p:cNvSpPr/>
          <p:nvPr/>
        </p:nvSpPr>
        <p:spPr>
          <a:xfrm>
            <a:off x="430185" y="4311189"/>
            <a:ext cx="307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https://yeoman.io/generators/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B6E085-24EC-475E-ADEF-5DD54745D5AB}"/>
              </a:ext>
            </a:extLst>
          </p:cNvPr>
          <p:cNvSpPr txBox="1"/>
          <p:nvPr/>
        </p:nvSpPr>
        <p:spPr>
          <a:xfrm>
            <a:off x="228600" y="4824549"/>
            <a:ext cx="476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Exercise: Deploy our Node JS app to CF by adding </a:t>
            </a:r>
            <a:r>
              <a:rPr lang="en-US" dirty="0" err="1"/>
              <a:t>manifest.yml</a:t>
            </a:r>
            <a:r>
              <a:rPr lang="en-US" dirty="0"/>
              <a:t> and test the entire app</a:t>
            </a:r>
          </a:p>
        </p:txBody>
      </p:sp>
    </p:spTree>
    <p:extLst>
      <p:ext uri="{BB962C8B-B14F-4D97-AF65-F5344CB8AC3E}">
        <p14:creationId xmlns:p14="http://schemas.microsoft.com/office/powerpoint/2010/main" val="3593756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Access Global Node JS Modules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The command to download the modules from NPMJS.com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install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modulename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1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Keep the module within the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/>
              </a:rPr>
              <a:t>Keep the module globally in your system so all the projects can share it </a:t>
            </a:r>
            <a:r>
              <a:rPr lang="en-US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  npm install –g &lt;</a:t>
            </a:r>
            <a:r>
              <a:rPr lang="en-US" b="1" i="1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modulename</a:t>
            </a:r>
            <a:r>
              <a:rPr lang="en-US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&gt;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F7CF09-D156-4D2E-ACF5-EC1C9E20097F}"/>
              </a:ext>
            </a:extLst>
          </p:cNvPr>
          <p:cNvSpPr/>
          <p:nvPr/>
        </p:nvSpPr>
        <p:spPr>
          <a:xfrm>
            <a:off x="457200" y="4319451"/>
            <a:ext cx="1680754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0EA0B5-FBA2-4C7A-BE60-D5426B329CF7}"/>
              </a:ext>
            </a:extLst>
          </p:cNvPr>
          <p:cNvSpPr/>
          <p:nvPr/>
        </p:nvSpPr>
        <p:spPr>
          <a:xfrm>
            <a:off x="322217" y="3030583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C770A4-F0B2-4C8F-B807-8E7196B6B513}"/>
              </a:ext>
            </a:extLst>
          </p:cNvPr>
          <p:cNvCxnSpPr>
            <a:stCxn id="7" idx="2"/>
            <a:endCxn id="2" idx="0"/>
          </p:cNvCxnSpPr>
          <p:nvPr/>
        </p:nvCxnSpPr>
        <p:spPr>
          <a:xfrm>
            <a:off x="1297577" y="3849189"/>
            <a:ext cx="0" cy="47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D82D3A-9F44-401F-8559-1A6F8CE8D943}"/>
              </a:ext>
            </a:extLst>
          </p:cNvPr>
          <p:cNvSpPr txBox="1"/>
          <p:nvPr/>
        </p:nvSpPr>
        <p:spPr>
          <a:xfrm>
            <a:off x="1227907" y="3849189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50C7D-417B-49C1-A499-303C5064A391}"/>
              </a:ext>
            </a:extLst>
          </p:cNvPr>
          <p:cNvSpPr/>
          <p:nvPr/>
        </p:nvSpPr>
        <p:spPr>
          <a:xfrm>
            <a:off x="7454536" y="5242382"/>
            <a:ext cx="1680754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3AA51B-F135-408B-ACA6-0BBB9BF3FBDA}"/>
              </a:ext>
            </a:extLst>
          </p:cNvPr>
          <p:cNvSpPr/>
          <p:nvPr/>
        </p:nvSpPr>
        <p:spPr>
          <a:xfrm>
            <a:off x="5503816" y="3071274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85FBC1-EC25-49AB-B72C-47ED760C7378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6479176" y="3889880"/>
            <a:ext cx="1815737" cy="1352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D8B865-174C-4439-90A5-CF614240FDB2}"/>
              </a:ext>
            </a:extLst>
          </p:cNvPr>
          <p:cNvSpPr txBox="1"/>
          <p:nvPr/>
        </p:nvSpPr>
        <p:spPr>
          <a:xfrm>
            <a:off x="7003865" y="4474520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69DD4B-A974-4313-8ECC-CCD9B9B7A1F1}"/>
              </a:ext>
            </a:extLst>
          </p:cNvPr>
          <p:cNvSpPr/>
          <p:nvPr/>
        </p:nvSpPr>
        <p:spPr>
          <a:xfrm>
            <a:off x="9035142" y="3059534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401931-DE27-4259-98CB-47D2C5723F01}"/>
              </a:ext>
            </a:extLst>
          </p:cNvPr>
          <p:cNvCxnSpPr>
            <a:stCxn id="17" idx="2"/>
            <a:endCxn id="12" idx="0"/>
          </p:cNvCxnSpPr>
          <p:nvPr/>
        </p:nvCxnSpPr>
        <p:spPr>
          <a:xfrm flipH="1">
            <a:off x="8294913" y="3878140"/>
            <a:ext cx="1715589" cy="136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79A6D9-7F8D-496A-9898-DD00FE238670}"/>
              </a:ext>
            </a:extLst>
          </p:cNvPr>
          <p:cNvSpPr txBox="1"/>
          <p:nvPr/>
        </p:nvSpPr>
        <p:spPr>
          <a:xfrm>
            <a:off x="8839199" y="4474520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298555-C111-47FC-AEF9-F104B1D3122C}"/>
              </a:ext>
            </a:extLst>
          </p:cNvPr>
          <p:cNvSpPr/>
          <p:nvPr/>
        </p:nvSpPr>
        <p:spPr>
          <a:xfrm>
            <a:off x="1532707" y="2795452"/>
            <a:ext cx="1436915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package.json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21E5DE-F82B-43DE-BA9C-62C915ED235D}"/>
              </a:ext>
            </a:extLst>
          </p:cNvPr>
          <p:cNvSpPr txBox="1"/>
          <p:nvPr/>
        </p:nvSpPr>
        <p:spPr>
          <a:xfrm>
            <a:off x="170922" y="5042263"/>
            <a:ext cx="6377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Package.json</a:t>
            </a:r>
            <a:r>
              <a:rPr lang="en-US" dirty="0"/>
              <a:t> file</a:t>
            </a:r>
          </a:p>
          <a:p>
            <a:pPr marL="285750" indent="-285750">
              <a:buFontTx/>
              <a:buChar char="-"/>
            </a:pPr>
            <a:r>
              <a:rPr lang="en-US" dirty="0"/>
              <a:t>Information about our project name, author,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 the dependencies required by this node project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we deploy our project in another system/machine we can use </a:t>
            </a:r>
            <a:r>
              <a:rPr lang="en-US" b="1" dirty="0"/>
              <a:t>npm install </a:t>
            </a:r>
            <a:r>
              <a:rPr lang="en-US" dirty="0"/>
              <a:t>command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214735-061F-499A-ADA6-AB78793A6ED7}"/>
              </a:ext>
            </a:extLst>
          </p:cNvPr>
          <p:cNvSpPr txBox="1"/>
          <p:nvPr/>
        </p:nvSpPr>
        <p:spPr>
          <a:xfrm>
            <a:off x="5503815" y="2402372"/>
            <a:ext cx="5965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there is a utility, command line tools we install them globally</a:t>
            </a:r>
          </a:p>
        </p:txBody>
      </p:sp>
    </p:spTree>
    <p:extLst>
      <p:ext uri="{BB962C8B-B14F-4D97-AF65-F5344CB8AC3E}">
        <p14:creationId xmlns:p14="http://schemas.microsoft.com/office/powerpoint/2010/main" val="197161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Steps to initialize a fresh node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 command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Creates a new node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Answer simple questions and project gets created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As we mentioned that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index.js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is going to be my starring file, lets create the same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We can just add some code to index.js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test our first node project, we can use a command called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node 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Phase 2 – Create a webserver and microservice using ‘express’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Install express module and add that as dependency also to our project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npm install express –save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You can check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and you will find dependencies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Use express module to create web server (refer index.js file)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Exercise: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Prepare a sample JSON payload for demo vendor data, and return that with endpoint /vendors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Create a new end point with /vendor/:id and just check in a collection of vendors if there is a vendor with this id passed by browser, and return that single vendor record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872EB9-BF71-4B77-BEB6-9C2926228196}"/>
              </a:ext>
            </a:extLst>
          </p:cNvPr>
          <p:cNvSpPr/>
          <p:nvPr/>
        </p:nvSpPr>
        <p:spPr>
          <a:xfrm>
            <a:off x="95795" y="5467079"/>
            <a:ext cx="11564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https://stackoverflow.com/questions/39632667/how-do-i-kill-the-process-currently-using-a-port-on-localhost-in-windows</a:t>
            </a:r>
          </a:p>
        </p:txBody>
      </p:sp>
    </p:spTree>
    <p:extLst>
      <p:ext uri="{BB962C8B-B14F-4D97-AF65-F5344CB8AC3E}">
        <p14:creationId xmlns:p14="http://schemas.microsoft.com/office/powerpoint/2010/main" val="2942952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Node with 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69FAD2-B4D8-440B-B059-8B713AAC6999}"/>
              </a:ext>
            </a:extLst>
          </p:cNvPr>
          <p:cNvSpPr/>
          <p:nvPr/>
        </p:nvSpPr>
        <p:spPr>
          <a:xfrm>
            <a:off x="896983" y="1384663"/>
            <a:ext cx="2821577" cy="1088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3CCC2F-0EA8-4DE8-966C-DE8757A37E62}"/>
              </a:ext>
            </a:extLst>
          </p:cNvPr>
          <p:cNvSpPr/>
          <p:nvPr/>
        </p:nvSpPr>
        <p:spPr>
          <a:xfrm>
            <a:off x="2098766" y="2194560"/>
            <a:ext cx="1706880" cy="2786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package.json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5B69CC-B2B2-410F-96EA-8E1F39B3DE24}"/>
              </a:ext>
            </a:extLst>
          </p:cNvPr>
          <p:cNvSpPr/>
          <p:nvPr/>
        </p:nvSpPr>
        <p:spPr>
          <a:xfrm>
            <a:off x="2098766" y="2905641"/>
            <a:ext cx="1942012" cy="52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node_modules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161351-11CE-42ED-8C33-D5DBE95FB83F}"/>
              </a:ext>
            </a:extLst>
          </p:cNvPr>
          <p:cNvSpPr/>
          <p:nvPr/>
        </p:nvSpPr>
        <p:spPr>
          <a:xfrm>
            <a:off x="3497176" y="35792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C9B380-20EB-4B9C-8FDE-0DD0BCC66B04}"/>
              </a:ext>
            </a:extLst>
          </p:cNvPr>
          <p:cNvSpPr/>
          <p:nvPr/>
        </p:nvSpPr>
        <p:spPr>
          <a:xfrm>
            <a:off x="3649576" y="37316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9388D7-5DC7-456C-B525-4709D47C2B44}"/>
              </a:ext>
            </a:extLst>
          </p:cNvPr>
          <p:cNvSpPr/>
          <p:nvPr/>
        </p:nvSpPr>
        <p:spPr>
          <a:xfrm>
            <a:off x="3801976" y="38840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FCE8F3-E714-4C05-84AD-64756E0593B0}"/>
              </a:ext>
            </a:extLst>
          </p:cNvPr>
          <p:cNvSpPr/>
          <p:nvPr/>
        </p:nvSpPr>
        <p:spPr>
          <a:xfrm>
            <a:off x="3954376" y="40364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7CCF030-5DF5-408A-8B5F-25FC283C51F5}"/>
              </a:ext>
            </a:extLst>
          </p:cNvPr>
          <p:cNvSpPr/>
          <p:nvPr/>
        </p:nvSpPr>
        <p:spPr>
          <a:xfrm>
            <a:off x="4106776" y="41888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52D674-8EAE-4C3B-9B95-EAD645C542B1}"/>
              </a:ext>
            </a:extLst>
          </p:cNvPr>
          <p:cNvSpPr/>
          <p:nvPr/>
        </p:nvSpPr>
        <p:spPr>
          <a:xfrm>
            <a:off x="4259176" y="43412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8CDF3D-CF09-470F-867F-1595C7F9DF35}"/>
              </a:ext>
            </a:extLst>
          </p:cNvPr>
          <p:cNvSpPr/>
          <p:nvPr/>
        </p:nvSpPr>
        <p:spPr>
          <a:xfrm>
            <a:off x="4411576" y="44936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AAFF40B-56A5-4FF9-BFF0-F6EE5A0CA27D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6200000" flipH="1">
            <a:off x="3099506" y="3399266"/>
            <a:ext cx="367937" cy="4274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B7FE3A-4DE6-44E4-A434-05371679F00A}"/>
              </a:ext>
            </a:extLst>
          </p:cNvPr>
          <p:cNvSpPr/>
          <p:nvPr/>
        </p:nvSpPr>
        <p:spPr>
          <a:xfrm>
            <a:off x="8708571" y="1245326"/>
            <a:ext cx="2673532" cy="1341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HUB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2846621-EE01-4074-AB48-A2D49399137A}"/>
              </a:ext>
            </a:extLst>
          </p:cNvPr>
          <p:cNvSpPr/>
          <p:nvPr/>
        </p:nvSpPr>
        <p:spPr>
          <a:xfrm>
            <a:off x="3801976" y="1663337"/>
            <a:ext cx="4819509" cy="354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66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8D846F-6816-42EF-B2B6-F9BC9A15ED51}"/>
              </a:ext>
            </a:extLst>
          </p:cNvPr>
          <p:cNvSpPr/>
          <p:nvPr/>
        </p:nvSpPr>
        <p:spPr>
          <a:xfrm>
            <a:off x="8042912" y="1430840"/>
            <a:ext cx="3920488" cy="216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Middleware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can include extra functionality to our express server as middleware. There are many usage of adding middleware.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63132B-2406-4D8F-BBCC-9D566C9E6957}"/>
              </a:ext>
            </a:extLst>
          </p:cNvPr>
          <p:cNvSpPr/>
          <p:nvPr/>
        </p:nvSpPr>
        <p:spPr>
          <a:xfrm>
            <a:off x="705394" y="1724297"/>
            <a:ext cx="1724297" cy="1045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5462C9-0020-4887-BB28-5AA6D467989E}"/>
              </a:ext>
            </a:extLst>
          </p:cNvPr>
          <p:cNvCxnSpPr>
            <a:stCxn id="2" idx="3"/>
          </p:cNvCxnSpPr>
          <p:nvPr/>
        </p:nvCxnSpPr>
        <p:spPr>
          <a:xfrm flipV="1">
            <a:off x="2429691" y="2186108"/>
            <a:ext cx="5613221" cy="6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055195E-E1CD-4605-889D-C9A3A2CE1DAC}"/>
              </a:ext>
            </a:extLst>
          </p:cNvPr>
          <p:cNvSpPr/>
          <p:nvPr/>
        </p:nvSpPr>
        <p:spPr>
          <a:xfrm>
            <a:off x="9553303" y="2769326"/>
            <a:ext cx="2211977" cy="2657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/vendors</a:t>
            </a:r>
          </a:p>
          <a:p>
            <a:pPr algn="ctr"/>
            <a:r>
              <a:rPr lang="en-US" dirty="0"/>
              <a:t>Req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/customer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/orders</a:t>
            </a:r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022509-DCC3-4D31-BEE3-DE2AB922062F}"/>
              </a:ext>
            </a:extLst>
          </p:cNvPr>
          <p:cNvSpPr/>
          <p:nvPr/>
        </p:nvSpPr>
        <p:spPr>
          <a:xfrm>
            <a:off x="9553303" y="1915886"/>
            <a:ext cx="2081348" cy="592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749B78B-077D-4995-8B7F-9AF8C8F47D38}"/>
              </a:ext>
            </a:extLst>
          </p:cNvPr>
          <p:cNvSpPr/>
          <p:nvPr/>
        </p:nvSpPr>
        <p:spPr>
          <a:xfrm>
            <a:off x="4632960" y="3143794"/>
            <a:ext cx="2969623" cy="1375955"/>
          </a:xfrm>
          <a:prstGeom prst="wedgeRoundRectCallout">
            <a:avLst>
              <a:gd name="adj1" fmla="val 117290"/>
              <a:gd name="adj2" fmla="val -1102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ppp.use</a:t>
            </a:r>
            <a:r>
              <a:rPr lang="en-US" dirty="0"/>
              <a:t>(</a:t>
            </a:r>
            <a:r>
              <a:rPr lang="en-US" b="1" dirty="0" err="1">
                <a:solidFill>
                  <a:srgbClr val="FF0000"/>
                </a:solidFill>
              </a:rPr>
              <a:t>middlewarename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378206-8B09-42B5-911D-83617F51EE0B}"/>
              </a:ext>
            </a:extLst>
          </p:cNvPr>
          <p:cNvCxnSpPr/>
          <p:nvPr/>
        </p:nvCxnSpPr>
        <p:spPr>
          <a:xfrm>
            <a:off x="6392091" y="3979817"/>
            <a:ext cx="0" cy="114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913784-6752-4F7A-952B-71A3B9125CAF}"/>
              </a:ext>
            </a:extLst>
          </p:cNvPr>
          <p:cNvSpPr txBox="1"/>
          <p:nvPr/>
        </p:nvSpPr>
        <p:spPr>
          <a:xfrm>
            <a:off x="5791201" y="5026258"/>
            <a:ext cx="370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authorization</a:t>
            </a:r>
          </a:p>
          <a:p>
            <a:r>
              <a:rPr lang="en-US" dirty="0"/>
              <a:t>Accept special payloads json</a:t>
            </a:r>
          </a:p>
          <a:p>
            <a:r>
              <a:rPr lang="en-US" dirty="0"/>
              <a:t>Add security</a:t>
            </a:r>
          </a:p>
          <a:p>
            <a:r>
              <a:rPr lang="en-US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48072-8093-4791-96EE-271097AC949A}"/>
              </a:ext>
            </a:extLst>
          </p:cNvPr>
          <p:cNvSpPr/>
          <p:nvPr/>
        </p:nvSpPr>
        <p:spPr>
          <a:xfrm>
            <a:off x="430185" y="4311189"/>
            <a:ext cx="307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https://yeoman.io/generators/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B6E085-24EC-475E-ADEF-5DD54745D5AB}"/>
              </a:ext>
            </a:extLst>
          </p:cNvPr>
          <p:cNvSpPr txBox="1"/>
          <p:nvPr/>
        </p:nvSpPr>
        <p:spPr>
          <a:xfrm>
            <a:off x="228600" y="4824549"/>
            <a:ext cx="476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Exercise: Deploy our Node JS app to CF by adding </a:t>
            </a:r>
            <a:r>
              <a:rPr lang="en-US" dirty="0" err="1"/>
              <a:t>manifest.yml</a:t>
            </a:r>
            <a:r>
              <a:rPr lang="en-US" dirty="0"/>
              <a:t> and test the entire app</a:t>
            </a:r>
          </a:p>
        </p:txBody>
      </p:sp>
    </p:spTree>
    <p:extLst>
      <p:ext uri="{BB962C8B-B14F-4D97-AF65-F5344CB8AC3E}">
        <p14:creationId xmlns:p14="http://schemas.microsoft.com/office/powerpoint/2010/main" val="1044626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</a:t>
              </a:r>
              <a:r>
                <a:rPr kumimoji="0" lang="en-IN" sz="4800" b="1" i="0" u="none" strike="noStrike" kern="1200" cap="none" spc="1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Day 9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Fiori App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CI/CD using Jenkins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Authentication v/s Authorization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Process of implementation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Obtain JWT and test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What is Node JS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Development tools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Java Script Basics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Functions in JS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Node Package Manager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Sequence Diagram – Asynchronous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Access Global Node Modules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Steps to initialize node project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Node with git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Middleware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Fiori App on ODATA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the last session we have enabled the OData and OData development. Now, we will develop the Fiori app using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service.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1025" name="DefaultOcx">
            <a:extLst>
              <a:ext uri="{FF2B5EF4-FFF2-40B4-BE49-F238E27FC236}">
                <a16:creationId xmlns:a16="http://schemas.microsoft.com/office/drawing/2014/main" id="{67395957-DF54-4D50-A670-D9C817999AC4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7463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6184C39-16BB-E094-9BCF-2904F0842201}"/>
                  </a:ext>
                </a:extLst>
              </p14:cNvPr>
              <p14:cNvContentPartPr/>
              <p14:nvPr/>
            </p14:nvContentPartPr>
            <p14:xfrm>
              <a:off x="1467000" y="1917720"/>
              <a:ext cx="9867960" cy="3905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6184C39-16BB-E094-9BCF-2904F08422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7640" y="1908360"/>
                <a:ext cx="9886680" cy="392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896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Jenkins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Steps</a:t>
            </a: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Download and </a:t>
            </a:r>
            <a:r>
              <a:rPr lang="en-US" dirty="0">
                <a:solidFill>
                  <a:prstClr val="black"/>
                </a:solidFill>
              </a:rPr>
              <a:t>install Jenkins </a:t>
            </a:r>
            <a:r>
              <a:rPr lang="en-US" dirty="0">
                <a:solidFill>
                  <a:prstClr val="black"/>
                </a:solidFill>
                <a:hlinkClick r:id="rId2"/>
              </a:rPr>
              <a:t>https://www.jenkins.io/download/</a:t>
            </a:r>
            <a:endParaRPr lang="en-US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Set JAVA_HOME, M2, M2_HOME, JENKINS_HOME Environment Variables</a:t>
            </a: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will run automatically as a window service on port 8090 </a:t>
            </a:r>
            <a:r>
              <a:rPr lang="en-US" dirty="0">
                <a:solidFill>
                  <a:prstClr val="black"/>
                </a:solidFill>
              </a:rPr>
              <a:t>- </a:t>
            </a:r>
            <a:r>
              <a:rPr lang="en-US" dirty="0">
                <a:solidFill>
                  <a:prstClr val="black"/>
                </a:solidFill>
                <a:hlinkClick r:id="rId3"/>
              </a:rPr>
              <a:t>http://localhost:8090/</a:t>
            </a: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Default user and password is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admin / admin</a:t>
            </a: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Go to manage Jenkins </a:t>
            </a: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 Manage Plugins</a:t>
            </a:r>
          </a:p>
          <a:p>
            <a:pPr marL="342900" lvl="0" indent="-342900">
              <a:buFontTx/>
              <a:buAutoNum type="arabicPeriod"/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lvl="0" indent="-342900">
              <a:buFontTx/>
              <a:buAutoNum type="arabicPeriod"/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lvl="0" indent="-342900">
              <a:buFontTx/>
              <a:buAutoNum type="arabicPeriod"/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lvl="0" indent="-342900">
              <a:buFontTx/>
              <a:buAutoNum type="arabicPeriod"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BF3A4B-D6CF-44B0-BD82-A6595F474E5C}"/>
              </a:ext>
            </a:extLst>
          </p:cNvPr>
          <p:cNvGraphicFramePr>
            <a:graphicFrameLocks noGrp="1"/>
          </p:cNvGraphicFramePr>
          <p:nvPr/>
        </p:nvGraphicFramePr>
        <p:xfrm>
          <a:off x="4648416" y="2667248"/>
          <a:ext cx="3240385" cy="365760"/>
        </p:xfrm>
        <a:graphic>
          <a:graphicData uri="http://schemas.openxmlformats.org/drawingml/2006/table">
            <a:tbl>
              <a:tblPr/>
              <a:tblGrid>
                <a:gridCol w="3240385">
                  <a:extLst>
                    <a:ext uri="{9D8B030D-6E8A-4147-A177-3AD203B41FA5}">
                      <a16:colId xmlns:a16="http://schemas.microsoft.com/office/drawing/2014/main" val="14369096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sz="1800">
                          <a:effectLst/>
                          <a:hlinkClick r:id="rId5"/>
                        </a:rPr>
                        <a:t>Cloud Foundry Plugin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59090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6B3299-6379-499E-982E-3C491004944F}"/>
              </a:ext>
            </a:extLst>
          </p:cNvPr>
          <p:cNvGraphicFramePr>
            <a:graphicFrameLocks noGrp="1"/>
          </p:cNvGraphicFramePr>
          <p:nvPr/>
        </p:nvGraphicFramePr>
        <p:xfrm>
          <a:off x="3535359" y="2682488"/>
          <a:ext cx="958947" cy="335280"/>
        </p:xfrm>
        <a:graphic>
          <a:graphicData uri="http://schemas.openxmlformats.org/drawingml/2006/table">
            <a:tbl>
              <a:tblPr/>
              <a:tblGrid>
                <a:gridCol w="958947">
                  <a:extLst>
                    <a:ext uri="{9D8B030D-6E8A-4147-A177-3AD203B41FA5}">
                      <a16:colId xmlns:a16="http://schemas.microsoft.com/office/drawing/2014/main" val="234910843"/>
                    </a:ext>
                  </a:extLst>
                </a:gridCol>
              </a:tblGrid>
              <a:tr h="199571"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  <a:hlinkClick r:id="rId6"/>
                        </a:rPr>
                        <a:t>GitHub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93774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7CEBB00A-89D8-4EFC-A8A8-699DF757C325}"/>
              </a:ext>
            </a:extLst>
          </p:cNvPr>
          <p:cNvSpPr/>
          <p:nvPr/>
        </p:nvSpPr>
        <p:spPr>
          <a:xfrm>
            <a:off x="685800" y="2648436"/>
            <a:ext cx="2547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-apple-system"/>
                <a:hlinkClick r:id="rId7"/>
              </a:rPr>
              <a:t>Maven Integration plugin</a:t>
            </a:r>
            <a:endParaRPr lang="en-US" dirty="0"/>
          </a:p>
        </p:txBody>
      </p:sp>
      <p:pic>
        <p:nvPicPr>
          <p:cNvPr id="1025" name="DefaultOcx">
            <a:extLst>
              <a:ext uri="{FF2B5EF4-FFF2-40B4-BE49-F238E27FC236}">
                <a16:creationId xmlns:a16="http://schemas.microsoft.com/office/drawing/2014/main" id="{67395957-DF54-4D50-A670-D9C817999AC4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7463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4472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oper Black" panose="0208090404030B020404" pitchFamily="18" charset="0"/>
              </a:rPr>
              <a:t>Authentication v/s Authorization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Authentication – Are you a valid user? User credentials validated. – user Account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Authorization – What is user allowed to access with the app?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XSUAA – User Account and Authorization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is a in-built component inside of SAP CF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is responsible to control the User account and Authorization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Cloud Foundry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, we can use a modular concept for managing Authorizations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register our Scopes, Role Templates related to the app with XSUAA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Communicates with IDP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Issues JWT Tokens which is then injected in our App which has information about Scope(Role) user has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61B92D-88C0-4230-8FCE-0CFE4E0C960C}"/>
              </a:ext>
            </a:extLst>
          </p:cNvPr>
          <p:cNvSpPr/>
          <p:nvPr/>
        </p:nvSpPr>
        <p:spPr>
          <a:xfrm>
            <a:off x="1053737" y="3091543"/>
            <a:ext cx="1985554" cy="940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Scope</a:t>
            </a:r>
          </a:p>
          <a:p>
            <a:pPr algn="ctr"/>
            <a:r>
              <a:rPr lang="en-US" dirty="0"/>
              <a:t>(Role)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806FAA-2FE6-4126-9E9C-0F924C087806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3039291" y="3561806"/>
            <a:ext cx="1306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61490F1-A68E-4BAE-A63E-69849CF405CC}"/>
              </a:ext>
            </a:extLst>
          </p:cNvPr>
          <p:cNvSpPr/>
          <p:nvPr/>
        </p:nvSpPr>
        <p:spPr>
          <a:xfrm>
            <a:off x="4346261" y="3165566"/>
            <a:ext cx="1985554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Templates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DB8D8E-6200-4225-86BB-CB1D6D4BCE79}"/>
              </a:ext>
            </a:extLst>
          </p:cNvPr>
          <p:cNvSpPr txBox="1"/>
          <p:nvPr/>
        </p:nvSpPr>
        <p:spPr>
          <a:xfrm>
            <a:off x="3108960" y="332667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B6F046-44BC-40DD-8B11-4AD3638C421C}"/>
              </a:ext>
            </a:extLst>
          </p:cNvPr>
          <p:cNvSpPr/>
          <p:nvPr/>
        </p:nvSpPr>
        <p:spPr>
          <a:xfrm>
            <a:off x="8159932" y="3164791"/>
            <a:ext cx="1985554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Collections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80944-BB44-43EC-B1F9-914CD8823567}"/>
              </a:ext>
            </a:extLst>
          </p:cNvPr>
          <p:cNvSpPr txBox="1"/>
          <p:nvPr/>
        </p:nvSpPr>
        <p:spPr>
          <a:xfrm>
            <a:off x="6701246" y="324433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8A7582-1908-4044-9BCC-BC1FC035219C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6331815" y="3561031"/>
            <a:ext cx="1828117" cy="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miley Face 16">
            <a:extLst>
              <a:ext uri="{FF2B5EF4-FFF2-40B4-BE49-F238E27FC236}">
                <a16:creationId xmlns:a16="http://schemas.microsoft.com/office/drawing/2014/main" id="{534C2885-7AA9-4818-B668-E772EC0BDC0B}"/>
              </a:ext>
            </a:extLst>
          </p:cNvPr>
          <p:cNvSpPr/>
          <p:nvPr/>
        </p:nvSpPr>
        <p:spPr>
          <a:xfrm>
            <a:off x="11431368" y="3259147"/>
            <a:ext cx="656392" cy="60376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E1F80B-C0EC-4443-B8BE-CFE81D2F3AE0}"/>
              </a:ext>
            </a:extLst>
          </p:cNvPr>
          <p:cNvCxnSpPr>
            <a:stCxn id="13" idx="3"/>
            <a:endCxn id="17" idx="2"/>
          </p:cNvCxnSpPr>
          <p:nvPr/>
        </p:nvCxnSpPr>
        <p:spPr>
          <a:xfrm>
            <a:off x="10145486" y="3561031"/>
            <a:ext cx="1285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ED9864-26EF-4CB2-A19D-FBA30BD10A12}"/>
              </a:ext>
            </a:extLst>
          </p:cNvPr>
          <p:cNvSpPr txBox="1"/>
          <p:nvPr/>
        </p:nvSpPr>
        <p:spPr>
          <a:xfrm>
            <a:off x="10194067" y="324433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</p:spTree>
    <p:extLst>
      <p:ext uri="{BB962C8B-B14F-4D97-AF65-F5344CB8AC3E}">
        <p14:creationId xmlns:p14="http://schemas.microsoft.com/office/powerpoint/2010/main" val="1141190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4C0DED-05EA-8418-44A2-AE12C5A4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7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BF5D5E7-7113-9F9F-6272-AD6961740B40}"/>
                  </a:ext>
                </a:extLst>
              </p14:cNvPr>
              <p14:cNvContentPartPr/>
              <p14:nvPr/>
            </p14:nvContentPartPr>
            <p14:xfrm>
              <a:off x="5583365" y="3036710"/>
              <a:ext cx="142560" cy="1584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BF5D5E7-7113-9F9F-6272-AD6961740B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74725" y="3028070"/>
                <a:ext cx="160200" cy="17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8" name="Group 267">
            <a:extLst>
              <a:ext uri="{FF2B5EF4-FFF2-40B4-BE49-F238E27FC236}">
                <a16:creationId xmlns:a16="http://schemas.microsoft.com/office/drawing/2014/main" id="{736770CB-C27E-0BE5-29A6-8CE5BD913FC6}"/>
              </a:ext>
            </a:extLst>
          </p:cNvPr>
          <p:cNvGrpSpPr/>
          <p:nvPr/>
        </p:nvGrpSpPr>
        <p:grpSpPr>
          <a:xfrm>
            <a:off x="410525" y="234110"/>
            <a:ext cx="11450160" cy="5653800"/>
            <a:chOff x="410525" y="234110"/>
            <a:chExt cx="11450160" cy="565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17FE801-39B2-DDF9-6079-2A105F9CF9E4}"/>
                    </a:ext>
                  </a:extLst>
                </p14:cNvPr>
                <p14:cNvContentPartPr/>
                <p14:nvPr/>
              </p14:nvContentPartPr>
              <p14:xfrm>
                <a:off x="6019685" y="4664270"/>
                <a:ext cx="384480" cy="482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17FE801-39B2-DDF9-6079-2A105F9CF9E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10685" y="4655270"/>
                  <a:ext cx="402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81D8048-D03B-B147-378A-7E5A4D645407}"/>
                    </a:ext>
                  </a:extLst>
                </p14:cNvPr>
                <p14:cNvContentPartPr/>
                <p14:nvPr/>
              </p14:nvContentPartPr>
              <p14:xfrm>
                <a:off x="5981525" y="4683710"/>
                <a:ext cx="312120" cy="402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81D8048-D03B-B147-378A-7E5A4D64540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72885" y="4675070"/>
                  <a:ext cx="3297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AC56810-8D40-B057-52FA-AD3F41B6A5BE}"/>
                    </a:ext>
                  </a:extLst>
                </p14:cNvPr>
                <p14:cNvContentPartPr/>
                <p14:nvPr/>
              </p14:nvContentPartPr>
              <p14:xfrm>
                <a:off x="6362405" y="4823030"/>
                <a:ext cx="195840" cy="217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AC56810-8D40-B057-52FA-AD3F41B6A5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53765" y="4814030"/>
                  <a:ext cx="2134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8FE2814-4DAB-1857-902B-5BEBA2F9F4BF}"/>
                    </a:ext>
                  </a:extLst>
                </p14:cNvPr>
                <p14:cNvContentPartPr/>
                <p14:nvPr/>
              </p14:nvContentPartPr>
              <p14:xfrm>
                <a:off x="6634205" y="4887110"/>
                <a:ext cx="123840" cy="1342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8FE2814-4DAB-1857-902B-5BEBA2F9F4B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25205" y="4878470"/>
                  <a:ext cx="141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608738-A3CF-7FDB-F659-FBBCE4F1C031}"/>
                    </a:ext>
                  </a:extLst>
                </p14:cNvPr>
                <p14:cNvContentPartPr/>
                <p14:nvPr/>
              </p14:nvContentPartPr>
              <p14:xfrm>
                <a:off x="6852005" y="4847870"/>
                <a:ext cx="205200" cy="158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608738-A3CF-7FDB-F659-FBBCE4F1C03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43365" y="4838870"/>
                  <a:ext cx="222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36A3142-5DAD-1608-A782-6A321910BB5E}"/>
                    </a:ext>
                  </a:extLst>
                </p14:cNvPr>
                <p14:cNvContentPartPr/>
                <p14:nvPr/>
              </p14:nvContentPartPr>
              <p14:xfrm>
                <a:off x="7273205" y="4641950"/>
                <a:ext cx="99000" cy="272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36A3142-5DAD-1608-A782-6A321910BB5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64205" y="4633310"/>
                  <a:ext cx="1166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87BBF93-A070-155E-76B5-EF192C6DF20B}"/>
                    </a:ext>
                  </a:extLst>
                </p14:cNvPr>
                <p14:cNvContentPartPr/>
                <p14:nvPr/>
              </p14:nvContentPartPr>
              <p14:xfrm>
                <a:off x="7363565" y="4652390"/>
                <a:ext cx="151920" cy="2656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87BBF93-A070-155E-76B5-EF192C6DF20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54925" y="4643390"/>
                  <a:ext cx="1695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37E2524-F310-DE8F-9F17-8470168BF2EC}"/>
                    </a:ext>
                  </a:extLst>
                </p14:cNvPr>
                <p14:cNvContentPartPr/>
                <p14:nvPr/>
              </p14:nvContentPartPr>
              <p14:xfrm>
                <a:off x="7445645" y="4680110"/>
                <a:ext cx="239400" cy="290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37E2524-F310-DE8F-9F17-8470168BF2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36645" y="4671470"/>
                  <a:ext cx="2570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F9BE648-53EC-5548-B8D0-2E6E19F063FD}"/>
                    </a:ext>
                  </a:extLst>
                </p14:cNvPr>
                <p14:cNvContentPartPr/>
                <p14:nvPr/>
              </p14:nvContentPartPr>
              <p14:xfrm>
                <a:off x="7678925" y="4659950"/>
                <a:ext cx="19800" cy="2840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F9BE648-53EC-5548-B8D0-2E6E19F063F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69925" y="4650950"/>
                  <a:ext cx="37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5DFBF50-EEEB-19BD-B92A-F091C493748F}"/>
                    </a:ext>
                  </a:extLst>
                </p14:cNvPr>
                <p14:cNvContentPartPr/>
                <p14:nvPr/>
              </p14:nvContentPartPr>
              <p14:xfrm>
                <a:off x="7820045" y="4775150"/>
                <a:ext cx="103680" cy="1256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5DFBF50-EEEB-19BD-B92A-F091C49374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11405" y="4766510"/>
                  <a:ext cx="121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F1653F4-4D33-870E-4CF9-D61A2F204655}"/>
                    </a:ext>
                  </a:extLst>
                </p14:cNvPr>
                <p14:cNvContentPartPr/>
                <p14:nvPr/>
              </p14:nvContentPartPr>
              <p14:xfrm>
                <a:off x="7988885" y="4630070"/>
                <a:ext cx="159120" cy="2991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F1653F4-4D33-870E-4CF9-D61A2F20465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80245" y="4621430"/>
                  <a:ext cx="1767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F0A41C1-D888-1C7C-2618-B00063BAFFCE}"/>
                    </a:ext>
                  </a:extLst>
                </p14:cNvPr>
                <p14:cNvContentPartPr/>
                <p14:nvPr/>
              </p14:nvContentPartPr>
              <p14:xfrm>
                <a:off x="7010045" y="5200670"/>
                <a:ext cx="717120" cy="342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F0A41C1-D888-1C7C-2618-B00063BAFFC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01045" y="5191670"/>
                  <a:ext cx="734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D2796CE-BFC0-C2C4-6CC9-87C30C7B874B}"/>
                    </a:ext>
                  </a:extLst>
                </p14:cNvPr>
                <p14:cNvContentPartPr/>
                <p14:nvPr/>
              </p14:nvContentPartPr>
              <p14:xfrm>
                <a:off x="7389485" y="5206430"/>
                <a:ext cx="28080" cy="2656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D2796CE-BFC0-C2C4-6CC9-87C30C7B874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80845" y="5197790"/>
                  <a:ext cx="457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B14A1A1-0D6E-733F-58F9-CB688FE52E60}"/>
                    </a:ext>
                  </a:extLst>
                </p14:cNvPr>
                <p14:cNvContentPartPr/>
                <p14:nvPr/>
              </p14:nvContentPartPr>
              <p14:xfrm>
                <a:off x="7565525" y="5344310"/>
                <a:ext cx="129960" cy="106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B14A1A1-0D6E-733F-58F9-CB688FE52E6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56885" y="5335310"/>
                  <a:ext cx="14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8E2C382-25F1-C301-708E-A710BCE27F8A}"/>
                    </a:ext>
                  </a:extLst>
                </p14:cNvPr>
                <p14:cNvContentPartPr/>
                <p14:nvPr/>
              </p14:nvContentPartPr>
              <p14:xfrm>
                <a:off x="7744445" y="5280950"/>
                <a:ext cx="37800" cy="1778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8E2C382-25F1-C301-708E-A710BCE27F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35805" y="5272310"/>
                  <a:ext cx="554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84EE67C-2973-5B3C-D7E3-5EE350CA15E9}"/>
                    </a:ext>
                  </a:extLst>
                </p14:cNvPr>
                <p14:cNvContentPartPr/>
                <p14:nvPr/>
              </p14:nvContentPartPr>
              <p14:xfrm>
                <a:off x="7790165" y="5354750"/>
                <a:ext cx="102960" cy="1288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84EE67C-2973-5B3C-D7E3-5EE350CA15E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81165" y="5345750"/>
                  <a:ext cx="120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8294A43-B157-0A97-B0EE-85E61B32053A}"/>
                    </a:ext>
                  </a:extLst>
                </p14:cNvPr>
                <p14:cNvContentPartPr/>
                <p14:nvPr/>
              </p14:nvContentPartPr>
              <p14:xfrm>
                <a:off x="7920485" y="5326310"/>
                <a:ext cx="102240" cy="1432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8294A43-B157-0A97-B0EE-85E61B32053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11845" y="5317670"/>
                  <a:ext cx="119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CA63DBB-5A30-4D5C-6E26-F6FBFDD2AEC6}"/>
                    </a:ext>
                  </a:extLst>
                </p14:cNvPr>
                <p14:cNvContentPartPr/>
                <p14:nvPr/>
              </p14:nvContentPartPr>
              <p14:xfrm>
                <a:off x="8076725" y="5314790"/>
                <a:ext cx="162720" cy="104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CA63DBB-5A30-4D5C-6E26-F6FBFDD2AEC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68085" y="5305790"/>
                  <a:ext cx="180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6B86489-BDD1-C533-B252-1E03F8993AC4}"/>
                    </a:ext>
                  </a:extLst>
                </p14:cNvPr>
                <p14:cNvContentPartPr/>
                <p14:nvPr/>
              </p14:nvContentPartPr>
              <p14:xfrm>
                <a:off x="1095965" y="700310"/>
                <a:ext cx="521640" cy="441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6B86489-BDD1-C533-B252-1E03F8993AC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86965" y="691670"/>
                  <a:ext cx="5392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96A9471-B496-63D7-E7E5-64CD64D20B20}"/>
                    </a:ext>
                  </a:extLst>
                </p14:cNvPr>
                <p14:cNvContentPartPr/>
                <p14:nvPr/>
              </p14:nvContentPartPr>
              <p14:xfrm>
                <a:off x="1139165" y="1082270"/>
                <a:ext cx="561240" cy="327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96A9471-B496-63D7-E7E5-64CD64D20B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30165" y="1073270"/>
                  <a:ext cx="578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078CCD6-E264-25D7-CE36-316461368E42}"/>
                    </a:ext>
                  </a:extLst>
                </p14:cNvPr>
                <p14:cNvContentPartPr/>
                <p14:nvPr/>
              </p14:nvContentPartPr>
              <p14:xfrm>
                <a:off x="8099045" y="735230"/>
                <a:ext cx="273240" cy="531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078CCD6-E264-25D7-CE36-316461368E4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90045" y="726230"/>
                  <a:ext cx="29088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626D8F9-8FFC-E4A3-452C-AA29E75597C6}"/>
                    </a:ext>
                  </a:extLst>
                </p14:cNvPr>
                <p14:cNvContentPartPr/>
                <p14:nvPr/>
              </p14:nvContentPartPr>
              <p14:xfrm>
                <a:off x="8402165" y="890030"/>
                <a:ext cx="171000" cy="183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626D8F9-8FFC-E4A3-452C-AA29E75597C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93525" y="881390"/>
                  <a:ext cx="1886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8886262-FC5A-1A2B-7F4B-C405FAB8A09F}"/>
                    </a:ext>
                  </a:extLst>
                </p14:cNvPr>
                <p14:cNvContentPartPr/>
                <p14:nvPr/>
              </p14:nvContentPartPr>
              <p14:xfrm>
                <a:off x="7892045" y="686990"/>
                <a:ext cx="69120" cy="723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8886262-FC5A-1A2B-7F4B-C405FAB8A09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83405" y="677990"/>
                  <a:ext cx="86760" cy="7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1572184-2A7E-7C86-A96F-7E6BB5F3FA14}"/>
                    </a:ext>
                  </a:extLst>
                </p14:cNvPr>
                <p14:cNvContentPartPr/>
                <p14:nvPr/>
              </p14:nvContentPartPr>
              <p14:xfrm>
                <a:off x="7884125" y="614990"/>
                <a:ext cx="1215360" cy="720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1572184-2A7E-7C86-A96F-7E6BB5F3FA1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75485" y="606350"/>
                  <a:ext cx="1233000" cy="7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2F81A1D-ABDB-9829-B28F-9A9663AB42B1}"/>
                    </a:ext>
                  </a:extLst>
                </p14:cNvPr>
                <p14:cNvContentPartPr/>
                <p14:nvPr/>
              </p14:nvContentPartPr>
              <p14:xfrm>
                <a:off x="1912445" y="578630"/>
                <a:ext cx="5955120" cy="94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2F81A1D-ABDB-9829-B28F-9A9663AB42B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03805" y="569630"/>
                  <a:ext cx="59727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BDC1B0D-1E89-34E5-9014-DA4B3B2A3DF8}"/>
                    </a:ext>
                  </a:extLst>
                </p14:cNvPr>
                <p14:cNvContentPartPr/>
                <p14:nvPr/>
              </p14:nvContentPartPr>
              <p14:xfrm>
                <a:off x="7718165" y="550190"/>
                <a:ext cx="114480" cy="159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BDC1B0D-1E89-34E5-9014-DA4B3B2A3D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09165" y="541190"/>
                  <a:ext cx="132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EEF8A0A-4368-5EEE-8FF8-558B1F942116}"/>
                    </a:ext>
                  </a:extLst>
                </p14:cNvPr>
                <p14:cNvContentPartPr/>
                <p14:nvPr/>
              </p14:nvContentPartPr>
              <p14:xfrm>
                <a:off x="1950965" y="746030"/>
                <a:ext cx="5896080" cy="140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EEF8A0A-4368-5EEE-8FF8-558B1F9421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42325" y="737030"/>
                  <a:ext cx="5913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AAAF73-B89B-98DB-5E7B-0EC70E0836E5}"/>
                    </a:ext>
                  </a:extLst>
                </p14:cNvPr>
                <p14:cNvContentPartPr/>
                <p14:nvPr/>
              </p14:nvContentPartPr>
              <p14:xfrm>
                <a:off x="1923245" y="760430"/>
                <a:ext cx="92520" cy="70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AAAF73-B89B-98DB-5E7B-0EC70E0836E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14245" y="751430"/>
                  <a:ext cx="1101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D5D2DF1-512C-7D2A-8794-5249DFF04838}"/>
                    </a:ext>
                  </a:extLst>
                </p14:cNvPr>
                <p14:cNvContentPartPr/>
                <p14:nvPr/>
              </p14:nvContentPartPr>
              <p14:xfrm>
                <a:off x="4655645" y="401150"/>
                <a:ext cx="264240" cy="267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D5D2DF1-512C-7D2A-8794-5249DFF0483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47005" y="392510"/>
                  <a:ext cx="2818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A398732-9C34-5AC9-9FC3-DA5810DCF8A0}"/>
                    </a:ext>
                  </a:extLst>
                </p14:cNvPr>
                <p14:cNvContentPartPr/>
                <p14:nvPr/>
              </p14:nvContentPartPr>
              <p14:xfrm>
                <a:off x="4749605" y="426350"/>
                <a:ext cx="177120" cy="275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A398732-9C34-5AC9-9FC3-DA5810DCF8A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40605" y="417710"/>
                  <a:ext cx="194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33CBB69-F0B9-2BFC-CDBB-7BDC9F30EE19}"/>
                    </a:ext>
                  </a:extLst>
                </p14:cNvPr>
                <p14:cNvContentPartPr/>
                <p14:nvPr/>
              </p14:nvContentPartPr>
              <p14:xfrm>
                <a:off x="4468805" y="234110"/>
                <a:ext cx="647280" cy="681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33CBB69-F0B9-2BFC-CDBB-7BDC9F30EE1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59805" y="225110"/>
                  <a:ext cx="66492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8630DE6-1D40-9828-39E6-1C226A62E31B}"/>
                    </a:ext>
                  </a:extLst>
                </p14:cNvPr>
                <p14:cNvContentPartPr/>
                <p14:nvPr/>
              </p14:nvContentPartPr>
              <p14:xfrm>
                <a:off x="2052485" y="1090550"/>
                <a:ext cx="5743440" cy="132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8630DE6-1D40-9828-39E6-1C226A62E31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43845" y="1081910"/>
                  <a:ext cx="5761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CFDDFEC-7CDC-65F4-B64B-57D92608092B}"/>
                    </a:ext>
                  </a:extLst>
                </p14:cNvPr>
                <p14:cNvContentPartPr/>
                <p14:nvPr/>
              </p14:nvContentPartPr>
              <p14:xfrm>
                <a:off x="7694765" y="1016390"/>
                <a:ext cx="132120" cy="174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CFDDFEC-7CDC-65F4-B64B-57D92608092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85765" y="1007390"/>
                  <a:ext cx="1497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EEC36BD-1DE8-7EB3-B8B8-46B2399D60E0}"/>
                    </a:ext>
                  </a:extLst>
                </p14:cNvPr>
                <p14:cNvContentPartPr/>
                <p14:nvPr/>
              </p14:nvContentPartPr>
              <p14:xfrm>
                <a:off x="7379765" y="1259390"/>
                <a:ext cx="495360" cy="41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EEC36BD-1DE8-7EB3-B8B8-46B2399D60E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71125" y="1250750"/>
                  <a:ext cx="513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C2C265C-7695-38FD-AA56-DDF9DB1D9D22}"/>
                    </a:ext>
                  </a:extLst>
                </p14:cNvPr>
                <p14:cNvContentPartPr/>
                <p14:nvPr/>
              </p14:nvContentPartPr>
              <p14:xfrm>
                <a:off x="5845445" y="1296830"/>
                <a:ext cx="1544400" cy="56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C2C265C-7695-38FD-AA56-DDF9DB1D9D2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36805" y="1288190"/>
                  <a:ext cx="1562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A3032C-81CA-2ADA-FCEA-4A23F11AE8D2}"/>
                    </a:ext>
                  </a:extLst>
                </p14:cNvPr>
                <p14:cNvContentPartPr/>
                <p14:nvPr/>
              </p14:nvContentPartPr>
              <p14:xfrm>
                <a:off x="8276165" y="284510"/>
                <a:ext cx="176760" cy="210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A3032C-81CA-2ADA-FCEA-4A23F11AE8D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67165" y="275870"/>
                  <a:ext cx="1944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87149D0-0570-4860-518D-0EA43F68242A}"/>
                    </a:ext>
                  </a:extLst>
                </p14:cNvPr>
                <p14:cNvContentPartPr/>
                <p14:nvPr/>
              </p14:nvContentPartPr>
              <p14:xfrm>
                <a:off x="8325485" y="395750"/>
                <a:ext cx="77040" cy="33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87149D0-0570-4860-518D-0EA43F68242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16485" y="387110"/>
                  <a:ext cx="94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F0974E4-B6A2-F514-278E-8C31C4F191C5}"/>
                    </a:ext>
                  </a:extLst>
                </p14:cNvPr>
                <p14:cNvContentPartPr/>
                <p14:nvPr/>
              </p14:nvContentPartPr>
              <p14:xfrm>
                <a:off x="8517005" y="364430"/>
                <a:ext cx="85320" cy="165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F0974E4-B6A2-F514-278E-8C31C4F191C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08365" y="355790"/>
                  <a:ext cx="102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F4320A1-BA61-748C-CD1C-36E75C5CE5A0}"/>
                    </a:ext>
                  </a:extLst>
                </p14:cNvPr>
                <p14:cNvContentPartPr/>
                <p14:nvPr/>
              </p14:nvContentPartPr>
              <p14:xfrm>
                <a:off x="8628605" y="343190"/>
                <a:ext cx="103320" cy="158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F4320A1-BA61-748C-CD1C-36E75C5CE5A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19965" y="334550"/>
                  <a:ext cx="1209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624669A-81C2-AE58-998F-CE3933CC7E65}"/>
                    </a:ext>
                  </a:extLst>
                </p14:cNvPr>
                <p14:cNvContentPartPr/>
                <p14:nvPr/>
              </p14:nvContentPartPr>
              <p14:xfrm>
                <a:off x="4504445" y="1305830"/>
                <a:ext cx="276840" cy="19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624669A-81C2-AE58-998F-CE3933CC7E6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95805" y="1297190"/>
                  <a:ext cx="294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CD75885-3EF6-26DA-6E92-CF7BC464217C}"/>
                    </a:ext>
                  </a:extLst>
                </p14:cNvPr>
                <p14:cNvContentPartPr/>
                <p14:nvPr/>
              </p14:nvContentPartPr>
              <p14:xfrm>
                <a:off x="4627925" y="1324550"/>
                <a:ext cx="17280" cy="130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CD75885-3EF6-26DA-6E92-CF7BC464217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18925" y="1315910"/>
                  <a:ext cx="34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E4DAC94-C9EB-A645-E59B-953F8A05BC84}"/>
                    </a:ext>
                  </a:extLst>
                </p14:cNvPr>
                <p14:cNvContentPartPr/>
                <p14:nvPr/>
              </p14:nvContentPartPr>
              <p14:xfrm>
                <a:off x="4724045" y="1399430"/>
                <a:ext cx="80640" cy="64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E4DAC94-C9EB-A645-E59B-953F8A05BC8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15405" y="1390790"/>
                  <a:ext cx="98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53446E2-2668-51E9-50E0-1C8266DE31FB}"/>
                    </a:ext>
                  </a:extLst>
                </p14:cNvPr>
                <p14:cNvContentPartPr/>
                <p14:nvPr/>
              </p14:nvContentPartPr>
              <p14:xfrm>
                <a:off x="4859045" y="1324550"/>
                <a:ext cx="31320" cy="120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53446E2-2668-51E9-50E0-1C8266DE31F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50045" y="1315910"/>
                  <a:ext cx="48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43B197A-2CDB-78E6-76A3-E7A9C7AF956A}"/>
                    </a:ext>
                  </a:extLst>
                </p14:cNvPr>
                <p14:cNvContentPartPr/>
                <p14:nvPr/>
              </p14:nvContentPartPr>
              <p14:xfrm>
                <a:off x="4896845" y="1361990"/>
                <a:ext cx="75240" cy="80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43B197A-2CDB-78E6-76A3-E7A9C7AF956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88205" y="1353350"/>
                  <a:ext cx="92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A73FF8F-5B04-CEEA-851E-DCBB66027E9E}"/>
                    </a:ext>
                  </a:extLst>
                </p14:cNvPr>
                <p14:cNvContentPartPr/>
                <p14:nvPr/>
              </p14:nvContentPartPr>
              <p14:xfrm>
                <a:off x="5023565" y="1361630"/>
                <a:ext cx="95400" cy="66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A73FF8F-5B04-CEEA-851E-DCBB66027E9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14925" y="1352630"/>
                  <a:ext cx="1130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2CAA037-CC46-1A46-0359-E650006F278D}"/>
                    </a:ext>
                  </a:extLst>
                </p14:cNvPr>
                <p14:cNvContentPartPr/>
                <p14:nvPr/>
              </p14:nvContentPartPr>
              <p14:xfrm>
                <a:off x="5169005" y="1352270"/>
                <a:ext cx="132480" cy="55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2CAA037-CC46-1A46-0359-E650006F278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60005" y="1343270"/>
                  <a:ext cx="1501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AF469C8-0713-66AC-D3AE-E341DF2996DE}"/>
                    </a:ext>
                  </a:extLst>
                </p14:cNvPr>
                <p14:cNvContentPartPr/>
                <p14:nvPr/>
              </p14:nvContentPartPr>
              <p14:xfrm>
                <a:off x="2044565" y="1380710"/>
                <a:ext cx="2462760" cy="103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AF469C8-0713-66AC-D3AE-E341DF2996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35565" y="1371710"/>
                  <a:ext cx="2480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B22316-1BAF-FDC9-3B87-9FDD223F2B49}"/>
                    </a:ext>
                  </a:extLst>
                </p14:cNvPr>
                <p14:cNvContentPartPr/>
                <p14:nvPr/>
              </p14:nvContentPartPr>
              <p14:xfrm>
                <a:off x="1957085" y="1390070"/>
                <a:ext cx="153360" cy="175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B22316-1BAF-FDC9-3B87-9FDD223F2B4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48445" y="1381070"/>
                  <a:ext cx="171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AFACCDD-FF7C-5399-8A2E-331E66BC2183}"/>
                    </a:ext>
                  </a:extLst>
                </p14:cNvPr>
                <p14:cNvContentPartPr/>
                <p14:nvPr/>
              </p14:nvContentPartPr>
              <p14:xfrm>
                <a:off x="1762685" y="1586270"/>
                <a:ext cx="84960" cy="936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AFACCDD-FF7C-5399-8A2E-331E66BC218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53685" y="1577270"/>
                  <a:ext cx="102600" cy="9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F226038-E5E8-A3D3-C817-D68D2D240CB3}"/>
                    </a:ext>
                  </a:extLst>
                </p14:cNvPr>
                <p14:cNvContentPartPr/>
                <p14:nvPr/>
              </p14:nvContentPartPr>
              <p14:xfrm>
                <a:off x="1884725" y="2463230"/>
                <a:ext cx="2760480" cy="37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F226038-E5E8-A3D3-C817-D68D2D240CB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75725" y="2454590"/>
                  <a:ext cx="27781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B7E820-0F80-04BB-3059-01610176E32E}"/>
                    </a:ext>
                  </a:extLst>
                </p14:cNvPr>
                <p14:cNvContentPartPr/>
                <p14:nvPr/>
              </p14:nvContentPartPr>
              <p14:xfrm>
                <a:off x="4497245" y="2397710"/>
                <a:ext cx="167760" cy="195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B7E820-0F80-04BB-3059-01610176E32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88605" y="2388710"/>
                  <a:ext cx="185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3EF14BA-833A-3944-7B1B-8EA805B3A128}"/>
                    </a:ext>
                  </a:extLst>
                </p14:cNvPr>
                <p14:cNvContentPartPr/>
                <p14:nvPr/>
              </p14:nvContentPartPr>
              <p14:xfrm>
                <a:off x="4926365" y="2435150"/>
                <a:ext cx="334800" cy="285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3EF14BA-833A-3944-7B1B-8EA805B3A12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17365" y="2426150"/>
                  <a:ext cx="3524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0B32007-763B-9E39-5D27-779F9A8D031A}"/>
                    </a:ext>
                  </a:extLst>
                </p14:cNvPr>
                <p14:cNvContentPartPr/>
                <p14:nvPr/>
              </p14:nvContentPartPr>
              <p14:xfrm>
                <a:off x="5030045" y="2472590"/>
                <a:ext cx="101880" cy="235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0B32007-763B-9E39-5D27-779F9A8D031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21405" y="2463590"/>
                  <a:ext cx="1195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DF9B8A0-303C-7BDD-036B-89134590DC12}"/>
                    </a:ext>
                  </a:extLst>
                </p14:cNvPr>
                <p14:cNvContentPartPr/>
                <p14:nvPr/>
              </p14:nvContentPartPr>
              <p14:xfrm>
                <a:off x="5365925" y="2471150"/>
                <a:ext cx="226800" cy="217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DF9B8A0-303C-7BDD-036B-89134590DC1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57285" y="2462510"/>
                  <a:ext cx="244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CD2DB0-52C2-A816-ECED-1A96D9CA3318}"/>
                    </a:ext>
                  </a:extLst>
                </p14:cNvPr>
                <p14:cNvContentPartPr/>
                <p14:nvPr/>
              </p14:nvContentPartPr>
              <p14:xfrm>
                <a:off x="5660045" y="2449190"/>
                <a:ext cx="239040" cy="238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4CD2DB0-52C2-A816-ECED-1A96D9CA331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51045" y="2440190"/>
                  <a:ext cx="2566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CF09752-6732-D20A-CAD0-143EA633F67E}"/>
                    </a:ext>
                  </a:extLst>
                </p14:cNvPr>
                <p14:cNvContentPartPr/>
                <p14:nvPr/>
              </p14:nvContentPartPr>
              <p14:xfrm>
                <a:off x="6026885" y="2399150"/>
                <a:ext cx="194040" cy="279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CF09752-6732-D20A-CAD0-143EA633F67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17885" y="2390150"/>
                  <a:ext cx="2116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9A7F5E-2B88-A02C-EED3-C55F4B1AD440}"/>
                    </a:ext>
                  </a:extLst>
                </p14:cNvPr>
                <p14:cNvContentPartPr/>
                <p14:nvPr/>
              </p14:nvContentPartPr>
              <p14:xfrm>
                <a:off x="6056765" y="2550350"/>
                <a:ext cx="185400" cy="15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9A7F5E-2B88-A02C-EED3-C55F4B1AD44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48125" y="2541350"/>
                  <a:ext cx="203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C27F08D-4864-4A04-EB62-7B41DDFE9D68}"/>
                    </a:ext>
                  </a:extLst>
                </p14:cNvPr>
                <p14:cNvContentPartPr/>
                <p14:nvPr/>
              </p14:nvContentPartPr>
              <p14:xfrm>
                <a:off x="6333965" y="2429390"/>
                <a:ext cx="212760" cy="221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C27F08D-4864-4A04-EB62-7B41DDFE9D6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24965" y="2420390"/>
                  <a:ext cx="2304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9CF612-53FE-2957-0817-D5010CE0C06B}"/>
                    </a:ext>
                  </a:extLst>
                </p14:cNvPr>
                <p14:cNvContentPartPr/>
                <p14:nvPr/>
              </p14:nvContentPartPr>
              <p14:xfrm>
                <a:off x="6389045" y="2565470"/>
                <a:ext cx="148320" cy="10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9CF612-53FE-2957-0817-D5010CE0C06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80405" y="2556830"/>
                  <a:ext cx="165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5E6420A-CAE1-D6E6-CF04-CBE1B5D33963}"/>
                    </a:ext>
                  </a:extLst>
                </p14:cNvPr>
                <p14:cNvContentPartPr/>
                <p14:nvPr/>
              </p14:nvContentPartPr>
              <p14:xfrm>
                <a:off x="4738445" y="2206910"/>
                <a:ext cx="2044080" cy="762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5E6420A-CAE1-D6E6-CF04-CBE1B5D3396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29445" y="2198270"/>
                  <a:ext cx="2061720" cy="7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3D52182-568A-9051-CFAA-93AC7BB4F344}"/>
                    </a:ext>
                  </a:extLst>
                </p14:cNvPr>
                <p14:cNvContentPartPr/>
                <p14:nvPr/>
              </p14:nvContentPartPr>
              <p14:xfrm>
                <a:off x="6923285" y="2384390"/>
                <a:ext cx="2340000" cy="24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3D52182-568A-9051-CFAA-93AC7BB4F34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14285" y="2375750"/>
                  <a:ext cx="2357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19CA612-C9C1-49E2-89D4-063C2BD3F566}"/>
                    </a:ext>
                  </a:extLst>
                </p14:cNvPr>
                <p14:cNvContentPartPr/>
                <p14:nvPr/>
              </p14:nvContentPartPr>
              <p14:xfrm>
                <a:off x="9165365" y="2285390"/>
                <a:ext cx="158400" cy="180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19CA612-C9C1-49E2-89D4-063C2BD3F56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156725" y="2276750"/>
                  <a:ext cx="176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A984B73-4495-C836-AD54-79ED11A64F04}"/>
                    </a:ext>
                  </a:extLst>
                </p14:cNvPr>
                <p14:cNvContentPartPr/>
                <p14:nvPr/>
              </p14:nvContentPartPr>
              <p14:xfrm>
                <a:off x="9824525" y="2330750"/>
                <a:ext cx="81720" cy="348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A984B73-4495-C836-AD54-79ED11A64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815525" y="2322110"/>
                  <a:ext cx="993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E16BF02-D724-2396-14B0-B35938622748}"/>
                    </a:ext>
                  </a:extLst>
                </p14:cNvPr>
                <p14:cNvContentPartPr/>
                <p14:nvPr/>
              </p14:nvContentPartPr>
              <p14:xfrm>
                <a:off x="10058165" y="2425790"/>
                <a:ext cx="38160" cy="223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E16BF02-D724-2396-14B0-B3593862274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49525" y="2417150"/>
                  <a:ext cx="558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4339591-0537-C822-4A6C-9158129398B0}"/>
                    </a:ext>
                  </a:extLst>
                </p14:cNvPr>
                <p14:cNvContentPartPr/>
                <p14:nvPr/>
              </p14:nvContentPartPr>
              <p14:xfrm>
                <a:off x="9970325" y="2416070"/>
                <a:ext cx="230760" cy="216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4339591-0537-C822-4A6C-9158129398B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961685" y="2407430"/>
                  <a:ext cx="2484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968FED6-3386-CC7A-AFDA-13A9F8EE2839}"/>
                    </a:ext>
                  </a:extLst>
                </p14:cNvPr>
                <p14:cNvContentPartPr/>
                <p14:nvPr/>
              </p14:nvContentPartPr>
              <p14:xfrm>
                <a:off x="10358405" y="2470790"/>
                <a:ext cx="30960" cy="185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968FED6-3386-CC7A-AFDA-13A9F8EE283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349765" y="2462150"/>
                  <a:ext cx="48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AFAFDFA-ABB4-B7C4-7AB1-028BEF01F7E7}"/>
                    </a:ext>
                  </a:extLst>
                </p14:cNvPr>
                <p14:cNvContentPartPr/>
                <p14:nvPr/>
              </p14:nvContentPartPr>
              <p14:xfrm>
                <a:off x="10354085" y="2395190"/>
                <a:ext cx="176760" cy="129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AFAFDFA-ABB4-B7C4-7AB1-028BEF01F7E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345445" y="2386190"/>
                  <a:ext cx="194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7CA1948-4CFE-23DB-2599-0D3B76754792}"/>
                    </a:ext>
                  </a:extLst>
                </p14:cNvPr>
                <p14:cNvContentPartPr/>
                <p14:nvPr/>
              </p14:nvContentPartPr>
              <p14:xfrm>
                <a:off x="9610325" y="2175230"/>
                <a:ext cx="1224720" cy="723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7CA1948-4CFE-23DB-2599-0D3B7675479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601325" y="2166590"/>
                  <a:ext cx="1242360" cy="7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D3922B3-B641-D0FE-A338-8A381E264B0A}"/>
                    </a:ext>
                  </a:extLst>
                </p14:cNvPr>
                <p14:cNvContentPartPr/>
                <p14:nvPr/>
              </p14:nvContentPartPr>
              <p14:xfrm>
                <a:off x="9980405" y="1823510"/>
                <a:ext cx="189000" cy="230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D3922B3-B641-D0FE-A338-8A381E264B0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71405" y="1814510"/>
                  <a:ext cx="206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D386A8F-B8DD-D275-7F0B-DB62E1845048}"/>
                    </a:ext>
                  </a:extLst>
                </p14:cNvPr>
                <p14:cNvContentPartPr/>
                <p14:nvPr/>
              </p14:nvContentPartPr>
              <p14:xfrm>
                <a:off x="10272725" y="1828550"/>
                <a:ext cx="182160" cy="221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D386A8F-B8DD-D275-7F0B-DB62E184504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263725" y="1819550"/>
                  <a:ext cx="199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B98DDC3-C7D9-2EF4-C22A-A65EEE718138}"/>
                    </a:ext>
                  </a:extLst>
                </p14:cNvPr>
                <p14:cNvContentPartPr/>
                <p14:nvPr/>
              </p14:nvContentPartPr>
              <p14:xfrm>
                <a:off x="10280285" y="1909190"/>
                <a:ext cx="141480" cy="13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B98DDC3-C7D9-2EF4-C22A-A65EEE71813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271285" y="1900550"/>
                  <a:ext cx="159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B571E21-2028-9CF2-7183-CD78F396898B}"/>
                    </a:ext>
                  </a:extLst>
                </p14:cNvPr>
                <p14:cNvContentPartPr/>
                <p14:nvPr/>
              </p14:nvContentPartPr>
              <p14:xfrm>
                <a:off x="10516805" y="1780310"/>
                <a:ext cx="129960" cy="250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B571E21-2028-9CF2-7183-CD78F396898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507805" y="1771670"/>
                  <a:ext cx="147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3136A4F-D3E9-B273-9C70-2578ED279003}"/>
                    </a:ext>
                  </a:extLst>
                </p14:cNvPr>
                <p14:cNvContentPartPr/>
                <p14:nvPr/>
              </p14:nvContentPartPr>
              <p14:xfrm>
                <a:off x="10795445" y="1827470"/>
                <a:ext cx="46800" cy="231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3136A4F-D3E9-B273-9C70-2578ED27900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786445" y="1818830"/>
                  <a:ext cx="64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54D803D-9618-F914-9A68-0AF89CBCDAB1}"/>
                    </a:ext>
                  </a:extLst>
                </p14:cNvPr>
                <p14:cNvContentPartPr/>
                <p14:nvPr/>
              </p14:nvContentPartPr>
              <p14:xfrm>
                <a:off x="10991645" y="1876790"/>
                <a:ext cx="18360" cy="174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54D803D-9618-F914-9A68-0AF89CBCDAB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982645" y="1867790"/>
                  <a:ext cx="36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DCD70E5-628D-E4C4-40C6-755BA90AEC68}"/>
                    </a:ext>
                  </a:extLst>
                </p14:cNvPr>
                <p14:cNvContentPartPr/>
                <p14:nvPr/>
              </p14:nvContentPartPr>
              <p14:xfrm>
                <a:off x="10920725" y="1876070"/>
                <a:ext cx="246960" cy="178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DCD70E5-628D-E4C4-40C6-755BA90AEC6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911725" y="1867070"/>
                  <a:ext cx="264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9F6417-2DE6-1DEA-F6A4-91FCD7C4CF48}"/>
                    </a:ext>
                  </a:extLst>
                </p14:cNvPr>
                <p14:cNvContentPartPr/>
                <p14:nvPr/>
              </p14:nvContentPartPr>
              <p14:xfrm>
                <a:off x="11215565" y="1817030"/>
                <a:ext cx="164160" cy="252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9F6417-2DE6-1DEA-F6A4-91FCD7C4CF4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206565" y="1808390"/>
                  <a:ext cx="181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7EF81C4-F386-4104-501D-A424CF687179}"/>
                    </a:ext>
                  </a:extLst>
                </p14:cNvPr>
                <p14:cNvContentPartPr/>
                <p14:nvPr/>
              </p14:nvContentPartPr>
              <p14:xfrm>
                <a:off x="6915005" y="2668070"/>
                <a:ext cx="2664000" cy="295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7EF81C4-F386-4104-501D-A424CF68717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06005" y="2659070"/>
                  <a:ext cx="2681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74D6DBB-D351-178C-3B68-5782888B455F}"/>
                    </a:ext>
                  </a:extLst>
                </p14:cNvPr>
                <p14:cNvContentPartPr/>
                <p14:nvPr/>
              </p14:nvContentPartPr>
              <p14:xfrm>
                <a:off x="6817445" y="2612270"/>
                <a:ext cx="165600" cy="212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74D6DBB-D351-178C-3B68-5782888B455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08805" y="2603270"/>
                  <a:ext cx="18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A5F9EC7-E14E-06E7-0ADF-E8141BF6144E}"/>
                    </a:ext>
                  </a:extLst>
                </p14:cNvPr>
                <p14:cNvContentPartPr/>
                <p14:nvPr/>
              </p14:nvContentPartPr>
              <p14:xfrm>
                <a:off x="7559765" y="2857790"/>
                <a:ext cx="238320" cy="194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A5F9EC7-E14E-06E7-0ADF-E8141BF6144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51125" y="2848790"/>
                  <a:ext cx="255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34C8413-30E2-6605-EA89-40D6D43086E6}"/>
                    </a:ext>
                  </a:extLst>
                </p14:cNvPr>
                <p14:cNvContentPartPr/>
                <p14:nvPr/>
              </p14:nvContentPartPr>
              <p14:xfrm>
                <a:off x="7865045" y="2835110"/>
                <a:ext cx="158400" cy="214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34C8413-30E2-6605-EA89-40D6D43086E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56405" y="2826110"/>
                  <a:ext cx="1760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E0CBD07-116F-21A3-97B3-5F17630AF565}"/>
                    </a:ext>
                  </a:extLst>
                </p14:cNvPr>
                <p14:cNvContentPartPr/>
                <p14:nvPr/>
              </p14:nvContentPartPr>
              <p14:xfrm>
                <a:off x="7886645" y="2940590"/>
                <a:ext cx="137880" cy="17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E0CBD07-116F-21A3-97B3-5F17630AF56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77645" y="2931590"/>
                  <a:ext cx="155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92EF575-C414-05E2-8B0F-58C3B626D53B}"/>
                    </a:ext>
                  </a:extLst>
                </p14:cNvPr>
                <p14:cNvContentPartPr/>
                <p14:nvPr/>
              </p14:nvContentPartPr>
              <p14:xfrm>
                <a:off x="8099045" y="2911070"/>
                <a:ext cx="25560" cy="159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92EF575-C414-05E2-8B0F-58C3B626D53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90045" y="2902430"/>
                  <a:ext cx="43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A3B644C-0E60-AA5D-4140-E93A9F853773}"/>
                    </a:ext>
                  </a:extLst>
                </p14:cNvPr>
                <p14:cNvContentPartPr/>
                <p14:nvPr/>
              </p14:nvContentPartPr>
              <p14:xfrm>
                <a:off x="8080325" y="2889470"/>
                <a:ext cx="115200" cy="95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A3B644C-0E60-AA5D-4140-E93A9F85377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71685" y="2880830"/>
                  <a:ext cx="132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9EDC0CA-8B3F-C161-9DBC-6C6DB1BB65D9}"/>
                    </a:ext>
                  </a:extLst>
                </p14:cNvPr>
                <p14:cNvContentPartPr/>
                <p14:nvPr/>
              </p14:nvContentPartPr>
              <p14:xfrm>
                <a:off x="8177165" y="2873630"/>
                <a:ext cx="108360" cy="77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9EDC0CA-8B3F-C161-9DBC-6C6DB1BB65D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68525" y="2864990"/>
                  <a:ext cx="1260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D62343A-3D68-C59A-AA42-9DDA18F497D5}"/>
                    </a:ext>
                  </a:extLst>
                </p14:cNvPr>
                <p14:cNvContentPartPr/>
                <p14:nvPr/>
              </p14:nvContentPartPr>
              <p14:xfrm>
                <a:off x="8294525" y="2882990"/>
                <a:ext cx="56160" cy="154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D62343A-3D68-C59A-AA42-9DDA18F497D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85885" y="2873990"/>
                  <a:ext cx="73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C700EDD-8628-00FD-200B-F41AF24B93A4}"/>
                    </a:ext>
                  </a:extLst>
                </p14:cNvPr>
                <p14:cNvContentPartPr/>
                <p14:nvPr/>
              </p14:nvContentPartPr>
              <p14:xfrm>
                <a:off x="8425565" y="2892350"/>
                <a:ext cx="149400" cy="196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C700EDD-8628-00FD-200B-F41AF24B93A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16565" y="2883350"/>
                  <a:ext cx="167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9432587-0575-2E0C-8B04-CCD1DCBEDC5E}"/>
                    </a:ext>
                  </a:extLst>
                </p14:cNvPr>
                <p14:cNvContentPartPr/>
                <p14:nvPr/>
              </p14:nvContentPartPr>
              <p14:xfrm>
                <a:off x="7592885" y="3134990"/>
                <a:ext cx="154080" cy="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9432587-0575-2E0C-8B04-CCD1DCBEDC5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584245" y="3126350"/>
                  <a:ext cx="171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48012C8-CDC2-C133-0225-C388620BC575}"/>
                    </a:ext>
                  </a:extLst>
                </p14:cNvPr>
                <p14:cNvContentPartPr/>
                <p14:nvPr/>
              </p14:nvContentPartPr>
              <p14:xfrm>
                <a:off x="7932365" y="3134990"/>
                <a:ext cx="100800" cy="100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48012C8-CDC2-C133-0225-C388620BC57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923725" y="3126350"/>
                  <a:ext cx="118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5C3A607-88C4-F737-059C-3A8283D2C85B}"/>
                    </a:ext>
                  </a:extLst>
                </p14:cNvPr>
                <p14:cNvContentPartPr/>
                <p14:nvPr/>
              </p14:nvContentPartPr>
              <p14:xfrm>
                <a:off x="8182565" y="3163070"/>
                <a:ext cx="133200" cy="10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5C3A607-88C4-F737-059C-3A8283D2C85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73925" y="3154070"/>
                  <a:ext cx="150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0D6634B-3C46-C833-1167-93A2DE381E8A}"/>
                    </a:ext>
                  </a:extLst>
                </p14:cNvPr>
                <p14:cNvContentPartPr/>
                <p14:nvPr/>
              </p14:nvContentPartPr>
              <p14:xfrm>
                <a:off x="8472365" y="3181430"/>
                <a:ext cx="167400" cy="10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0D6634B-3C46-C833-1167-93A2DE381E8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463365" y="3172430"/>
                  <a:ext cx="185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B0726C1-F70B-B955-4ABE-04F5FF33DB60}"/>
                    </a:ext>
                  </a:extLst>
                </p14:cNvPr>
                <p14:cNvContentPartPr/>
                <p14:nvPr/>
              </p14:nvContentPartPr>
              <p14:xfrm>
                <a:off x="10226285" y="3112310"/>
                <a:ext cx="133920" cy="13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B0726C1-F70B-B955-4ABE-04F5FF33DB6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217285" y="3103310"/>
                  <a:ext cx="151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01EA03-E337-F84B-4F80-899713B9D131}"/>
                    </a:ext>
                  </a:extLst>
                </p14:cNvPr>
                <p14:cNvContentPartPr/>
                <p14:nvPr/>
              </p14:nvContentPartPr>
              <p14:xfrm>
                <a:off x="10216925" y="3048950"/>
                <a:ext cx="63360" cy="1231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01EA03-E337-F84B-4F80-899713B9D13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208285" y="3039950"/>
                  <a:ext cx="81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7B6EAA1-A15E-8090-5570-038458FCD797}"/>
                    </a:ext>
                  </a:extLst>
                </p14:cNvPr>
                <p14:cNvContentPartPr/>
                <p14:nvPr/>
              </p14:nvContentPartPr>
              <p14:xfrm>
                <a:off x="10207565" y="3056150"/>
                <a:ext cx="135000" cy="128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7B6EAA1-A15E-8090-5570-038458FCD79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198925" y="3047150"/>
                  <a:ext cx="152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8FAD5AF-0359-7E8D-700F-56A82E217A32}"/>
                    </a:ext>
                  </a:extLst>
                </p14:cNvPr>
                <p14:cNvContentPartPr/>
                <p14:nvPr/>
              </p14:nvContentPartPr>
              <p14:xfrm>
                <a:off x="10477925" y="3041750"/>
                <a:ext cx="77760" cy="149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8FAD5AF-0359-7E8D-700F-56A82E217A3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469285" y="3032750"/>
                  <a:ext cx="95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D1E6D36-8222-215C-D379-76C116D28DCF}"/>
                    </a:ext>
                  </a:extLst>
                </p14:cNvPr>
                <p14:cNvContentPartPr/>
                <p14:nvPr/>
              </p14:nvContentPartPr>
              <p14:xfrm>
                <a:off x="10448045" y="3069470"/>
                <a:ext cx="179640" cy="92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D1E6D36-8222-215C-D379-76C116D28DC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439405" y="3060470"/>
                  <a:ext cx="197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6427B89-6A15-907A-A0B2-21DE75E2C82C}"/>
                    </a:ext>
                  </a:extLst>
                </p14:cNvPr>
                <p14:cNvContentPartPr/>
                <p14:nvPr/>
              </p14:nvContentPartPr>
              <p14:xfrm>
                <a:off x="10543805" y="3079190"/>
                <a:ext cx="76680" cy="101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6427B89-6A15-907A-A0B2-21DE75E2C82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534805" y="3070190"/>
                  <a:ext cx="943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D80557C-DC0A-666C-D962-531AACBEE510}"/>
                    </a:ext>
                  </a:extLst>
                </p14:cNvPr>
                <p14:cNvContentPartPr/>
                <p14:nvPr/>
              </p14:nvContentPartPr>
              <p14:xfrm>
                <a:off x="10767725" y="3067310"/>
                <a:ext cx="60840" cy="1497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D80557C-DC0A-666C-D962-531AACBEE51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758725" y="3058670"/>
                  <a:ext cx="78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064A148-F43E-7E30-69CF-18BED59EC34D}"/>
                    </a:ext>
                  </a:extLst>
                </p14:cNvPr>
                <p14:cNvContentPartPr/>
                <p14:nvPr/>
              </p14:nvContentPartPr>
              <p14:xfrm>
                <a:off x="10783565" y="3088550"/>
                <a:ext cx="189360" cy="101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064A148-F43E-7E30-69CF-18BED59EC34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774925" y="3079910"/>
                  <a:ext cx="207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2088557-4B78-3297-8EF0-4D9AD5A9416E}"/>
                    </a:ext>
                  </a:extLst>
                </p14:cNvPr>
                <p14:cNvContentPartPr/>
                <p14:nvPr/>
              </p14:nvContentPartPr>
              <p14:xfrm>
                <a:off x="10776725" y="3097550"/>
                <a:ext cx="107640" cy="1047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2088557-4B78-3297-8EF0-4D9AD5A9416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768085" y="3088910"/>
                  <a:ext cx="125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58FAE3C-5F4C-89C3-12FF-3DCD64CE1405}"/>
                    </a:ext>
                  </a:extLst>
                </p14:cNvPr>
                <p14:cNvContentPartPr/>
                <p14:nvPr/>
              </p14:nvContentPartPr>
              <p14:xfrm>
                <a:off x="10296485" y="3321470"/>
                <a:ext cx="48600" cy="133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58FAE3C-5F4C-89C3-12FF-3DCD64CE140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287845" y="3312830"/>
                  <a:ext cx="66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8BA6297-217C-3958-BA60-445021E052BB}"/>
                    </a:ext>
                  </a:extLst>
                </p14:cNvPr>
                <p14:cNvContentPartPr/>
                <p14:nvPr/>
              </p14:nvContentPartPr>
              <p14:xfrm>
                <a:off x="10255805" y="3343430"/>
                <a:ext cx="164160" cy="89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8BA6297-217C-3958-BA60-445021E052B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46805" y="3334430"/>
                  <a:ext cx="1818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28296B3-72AD-06F4-45E6-9226DA00CFBE}"/>
                    </a:ext>
                  </a:extLst>
                </p14:cNvPr>
                <p14:cNvContentPartPr/>
                <p14:nvPr/>
              </p14:nvContentPartPr>
              <p14:xfrm>
                <a:off x="10309445" y="3347390"/>
                <a:ext cx="26280" cy="849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28296B3-72AD-06F4-45E6-9226DA00CFB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00805" y="3338390"/>
                  <a:ext cx="43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DB26187-9D8D-0E43-4AF0-DCB457E05492}"/>
                    </a:ext>
                  </a:extLst>
                </p14:cNvPr>
                <p14:cNvContentPartPr/>
                <p14:nvPr/>
              </p14:nvContentPartPr>
              <p14:xfrm>
                <a:off x="10562165" y="3358910"/>
                <a:ext cx="39960" cy="109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DB26187-9D8D-0E43-4AF0-DCB457E0549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553165" y="3350270"/>
                  <a:ext cx="57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9F4D727-A531-0DBB-92B5-9F8C4B2AF59F}"/>
                    </a:ext>
                  </a:extLst>
                </p14:cNvPr>
                <p14:cNvContentPartPr/>
                <p14:nvPr/>
              </p14:nvContentPartPr>
              <p14:xfrm>
                <a:off x="10515365" y="3378350"/>
                <a:ext cx="168480" cy="66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9F4D727-A531-0DBB-92B5-9F8C4B2AF59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506725" y="3369350"/>
                  <a:ext cx="186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01A65FE-3CA3-0587-BD52-48EAD6DC4566}"/>
                    </a:ext>
                  </a:extLst>
                </p14:cNvPr>
                <p14:cNvContentPartPr/>
                <p14:nvPr/>
              </p14:nvContentPartPr>
              <p14:xfrm>
                <a:off x="10534085" y="3386990"/>
                <a:ext cx="110520" cy="61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01A65FE-3CA3-0587-BD52-48EAD6DC456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525085" y="3377990"/>
                  <a:ext cx="1281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A3AB532-06FC-67D5-5480-103E54F3D27C}"/>
                    </a:ext>
                  </a:extLst>
                </p14:cNvPr>
                <p14:cNvContentPartPr/>
                <p14:nvPr/>
              </p14:nvContentPartPr>
              <p14:xfrm>
                <a:off x="10772765" y="3340190"/>
                <a:ext cx="88200" cy="111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A3AB532-06FC-67D5-5480-103E54F3D27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763765" y="3331190"/>
                  <a:ext cx="105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3AE4B63-2AC0-49C8-3434-89B952C3A6A2}"/>
                    </a:ext>
                  </a:extLst>
                </p14:cNvPr>
                <p14:cNvContentPartPr/>
                <p14:nvPr/>
              </p14:nvContentPartPr>
              <p14:xfrm>
                <a:off x="10786085" y="3344150"/>
                <a:ext cx="166680" cy="87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3AE4B63-2AC0-49C8-3434-89B952C3A6A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777085" y="3335150"/>
                  <a:ext cx="184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189EA56-DC06-5726-3B3E-FCCCB9B8A626}"/>
                    </a:ext>
                  </a:extLst>
                </p14:cNvPr>
                <p14:cNvContentPartPr/>
                <p14:nvPr/>
              </p14:nvContentPartPr>
              <p14:xfrm>
                <a:off x="11019365" y="2939150"/>
                <a:ext cx="349200" cy="556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189EA56-DC06-5726-3B3E-FCCCB9B8A62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10365" y="2930510"/>
                  <a:ext cx="3668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C0C4228-99FE-08F2-DB75-F328AB4A3682}"/>
                    </a:ext>
                  </a:extLst>
                </p14:cNvPr>
                <p14:cNvContentPartPr/>
                <p14:nvPr/>
              </p14:nvContentPartPr>
              <p14:xfrm>
                <a:off x="9850805" y="2958590"/>
                <a:ext cx="253440" cy="522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C0C4228-99FE-08F2-DB75-F328AB4A368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42165" y="2949590"/>
                  <a:ext cx="2710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417FA42-2369-4C6D-2C93-0E3938EF4AB1}"/>
                    </a:ext>
                  </a:extLst>
                </p14:cNvPr>
                <p14:cNvContentPartPr/>
                <p14:nvPr/>
              </p14:nvContentPartPr>
              <p14:xfrm>
                <a:off x="6055325" y="2970470"/>
                <a:ext cx="73080" cy="258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417FA42-2369-4C6D-2C93-0E3938EF4AB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46325" y="2961830"/>
                  <a:ext cx="90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1417776-292C-1C3D-E56B-D9DD928ABDE2}"/>
                    </a:ext>
                  </a:extLst>
                </p14:cNvPr>
                <p14:cNvContentPartPr/>
                <p14:nvPr/>
              </p14:nvContentPartPr>
              <p14:xfrm>
                <a:off x="6026165" y="3218510"/>
                <a:ext cx="155880" cy="51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1417776-292C-1C3D-E56B-D9DD928ABDE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17165" y="3209870"/>
                  <a:ext cx="1735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2F35628-0EF6-3871-ECC5-84BA36B6A4BC}"/>
                    </a:ext>
                  </a:extLst>
                </p14:cNvPr>
                <p14:cNvContentPartPr/>
                <p14:nvPr/>
              </p14:nvContentPartPr>
              <p14:xfrm>
                <a:off x="6134525" y="3163070"/>
                <a:ext cx="108000" cy="96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2F35628-0EF6-3871-ECC5-84BA36B6A4B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25885" y="3154070"/>
                  <a:ext cx="125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F35113B-E4F4-5F33-92EA-CBDF82152EB7}"/>
                    </a:ext>
                  </a:extLst>
                </p14:cNvPr>
                <p14:cNvContentPartPr/>
                <p14:nvPr/>
              </p14:nvContentPartPr>
              <p14:xfrm>
                <a:off x="5915645" y="3517310"/>
                <a:ext cx="46800" cy="177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F35113B-E4F4-5F33-92EA-CBDF82152EB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06645" y="3508670"/>
                  <a:ext cx="644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5808FB9-CC06-FFD4-6C39-FCA0D4ED0A32}"/>
                    </a:ext>
                  </a:extLst>
                </p14:cNvPr>
                <p14:cNvContentPartPr/>
                <p14:nvPr/>
              </p14:nvContentPartPr>
              <p14:xfrm>
                <a:off x="5900885" y="3351710"/>
                <a:ext cx="251280" cy="3286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5808FB9-CC06-FFD4-6C39-FCA0D4ED0A3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892245" y="3343070"/>
                  <a:ext cx="2689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1888DCA-0F31-A743-6CD7-69FEA3DFE6D0}"/>
                    </a:ext>
                  </a:extLst>
                </p14:cNvPr>
                <p14:cNvContentPartPr/>
                <p14:nvPr/>
              </p14:nvContentPartPr>
              <p14:xfrm>
                <a:off x="6191045" y="3554390"/>
                <a:ext cx="75600" cy="91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1888DCA-0F31-A743-6CD7-69FEA3DFE6D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182405" y="3545750"/>
                  <a:ext cx="93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7F46110-61FA-937F-8D6C-AF77EDBA9714}"/>
                    </a:ext>
                  </a:extLst>
                </p14:cNvPr>
                <p14:cNvContentPartPr/>
                <p14:nvPr/>
              </p14:nvContentPartPr>
              <p14:xfrm>
                <a:off x="6329285" y="3459350"/>
                <a:ext cx="41040" cy="187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7F46110-61FA-937F-8D6C-AF77EDBA971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20645" y="3450350"/>
                  <a:ext cx="58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2A92F53-E396-2AC1-F774-2081EDE0310C}"/>
                    </a:ext>
                  </a:extLst>
                </p14:cNvPr>
                <p14:cNvContentPartPr/>
                <p14:nvPr/>
              </p14:nvContentPartPr>
              <p14:xfrm>
                <a:off x="6409925" y="3489230"/>
                <a:ext cx="91800" cy="1400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2A92F53-E396-2AC1-F774-2081EDE0310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0925" y="3480590"/>
                  <a:ext cx="109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ED31F13-2663-ADF0-B6FB-B62E6E360B5D}"/>
                    </a:ext>
                  </a:extLst>
                </p14:cNvPr>
                <p14:cNvContentPartPr/>
                <p14:nvPr/>
              </p14:nvContentPartPr>
              <p14:xfrm>
                <a:off x="5691725" y="3406790"/>
                <a:ext cx="135000" cy="323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ED31F13-2663-ADF0-B6FB-B62E6E360B5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683085" y="3397790"/>
                  <a:ext cx="1526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FB9CA0A-1CEC-3FFD-E108-1D3826F9D1D0}"/>
                    </a:ext>
                  </a:extLst>
                </p14:cNvPr>
                <p14:cNvContentPartPr/>
                <p14:nvPr/>
              </p14:nvContentPartPr>
              <p14:xfrm>
                <a:off x="6512885" y="3358910"/>
                <a:ext cx="162360" cy="260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FB9CA0A-1CEC-3FFD-E108-1D3826F9D1D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03885" y="3350270"/>
                  <a:ext cx="1800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E8DADC2-B9F2-ED15-C791-6E0591237FAB}"/>
                    </a:ext>
                  </a:extLst>
                </p14:cNvPr>
                <p14:cNvContentPartPr/>
                <p14:nvPr/>
              </p14:nvContentPartPr>
              <p14:xfrm>
                <a:off x="4562765" y="3937430"/>
                <a:ext cx="6120" cy="149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E8DADC2-B9F2-ED15-C791-6E0591237FA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53765" y="3928430"/>
                  <a:ext cx="23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58A9737-D28B-DCA0-7C60-22107AE74D5E}"/>
                    </a:ext>
                  </a:extLst>
                </p14:cNvPr>
                <p14:cNvContentPartPr/>
                <p14:nvPr/>
              </p14:nvContentPartPr>
              <p14:xfrm>
                <a:off x="4543685" y="3807110"/>
                <a:ext cx="10080" cy="111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58A9737-D28B-DCA0-7C60-22107AE74D5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34685" y="3798110"/>
                  <a:ext cx="277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274DE23-A01D-E455-2145-301B410D0B81}"/>
                    </a:ext>
                  </a:extLst>
                </p14:cNvPr>
                <p14:cNvContentPartPr/>
                <p14:nvPr/>
              </p14:nvContentPartPr>
              <p14:xfrm>
                <a:off x="4721165" y="3834830"/>
                <a:ext cx="27360" cy="203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274DE23-A01D-E455-2145-301B410D0B8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12525" y="3825830"/>
                  <a:ext cx="45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93C265D-563C-432D-DB1C-DC163121600A}"/>
                    </a:ext>
                  </a:extLst>
                </p14:cNvPr>
                <p14:cNvContentPartPr/>
                <p14:nvPr/>
              </p14:nvContentPartPr>
              <p14:xfrm>
                <a:off x="4758965" y="3946790"/>
                <a:ext cx="65160" cy="81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93C265D-563C-432D-DB1C-DC163121600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49965" y="3937790"/>
                  <a:ext cx="82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2D10202-D0C0-6028-5B1E-87C2CD2A24EF}"/>
                    </a:ext>
                  </a:extLst>
                </p14:cNvPr>
                <p14:cNvContentPartPr/>
                <p14:nvPr/>
              </p14:nvContentPartPr>
              <p14:xfrm>
                <a:off x="4852925" y="3928790"/>
                <a:ext cx="94320" cy="70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2D10202-D0C0-6028-5B1E-87C2CD2A24E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843925" y="3919790"/>
                  <a:ext cx="111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5CC9BA0-072D-D38B-5E4D-8C110858E8B7}"/>
                    </a:ext>
                  </a:extLst>
                </p14:cNvPr>
                <p14:cNvContentPartPr/>
                <p14:nvPr/>
              </p14:nvContentPartPr>
              <p14:xfrm>
                <a:off x="5038325" y="3909710"/>
                <a:ext cx="57960" cy="831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5CC9BA0-072D-D38B-5E4D-8C110858E8B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029685" y="3901070"/>
                  <a:ext cx="75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27649D6-9465-BB7A-75F7-E64F36E2BD8E}"/>
                    </a:ext>
                  </a:extLst>
                </p14:cNvPr>
                <p14:cNvContentPartPr/>
                <p14:nvPr/>
              </p14:nvContentPartPr>
              <p14:xfrm>
                <a:off x="5205725" y="3893510"/>
                <a:ext cx="141480" cy="95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27649D6-9465-BB7A-75F7-E64F36E2BD8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97085" y="3884510"/>
                  <a:ext cx="159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48E717B-9AB3-3FB2-F2AB-F8DDD18FB8E2}"/>
                    </a:ext>
                  </a:extLst>
                </p14:cNvPr>
                <p14:cNvContentPartPr/>
                <p14:nvPr/>
              </p14:nvContentPartPr>
              <p14:xfrm>
                <a:off x="4589045" y="4239110"/>
                <a:ext cx="153720" cy="116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48E717B-9AB3-3FB2-F2AB-F8DDD18FB8E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580045" y="4230470"/>
                  <a:ext cx="171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54531B3-DB49-1F9C-374E-D4F322997577}"/>
                    </a:ext>
                  </a:extLst>
                </p14:cNvPr>
                <p14:cNvContentPartPr/>
                <p14:nvPr/>
              </p14:nvContentPartPr>
              <p14:xfrm>
                <a:off x="4786685" y="4199870"/>
                <a:ext cx="94680" cy="108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54531B3-DB49-1F9C-374E-D4F32299757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78045" y="4190870"/>
                  <a:ext cx="112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E8CA159-5EAD-2E8E-E34A-704C35600CF5}"/>
                    </a:ext>
                  </a:extLst>
                </p14:cNvPr>
                <p14:cNvContentPartPr/>
                <p14:nvPr/>
              </p14:nvContentPartPr>
              <p14:xfrm>
                <a:off x="4916285" y="4221110"/>
                <a:ext cx="110880" cy="80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E8CA159-5EAD-2E8E-E34A-704C35600CF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907645" y="4212110"/>
                  <a:ext cx="128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D7C1F2A-85C2-4DAE-7599-DB7F1B1D7044}"/>
                    </a:ext>
                  </a:extLst>
                </p14:cNvPr>
                <p14:cNvContentPartPr/>
                <p14:nvPr/>
              </p14:nvContentPartPr>
              <p14:xfrm>
                <a:off x="5067125" y="4121030"/>
                <a:ext cx="42840" cy="171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D7C1F2A-85C2-4DAE-7599-DB7F1B1D704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058125" y="4112390"/>
                  <a:ext cx="60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A12E956-0CD1-A6E5-3D88-DD8E0CF43B0E}"/>
                    </a:ext>
                  </a:extLst>
                </p14:cNvPr>
                <p14:cNvContentPartPr/>
                <p14:nvPr/>
              </p14:nvContentPartPr>
              <p14:xfrm>
                <a:off x="5066405" y="4226510"/>
                <a:ext cx="63720" cy="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A12E956-0CD1-A6E5-3D88-DD8E0CF43B0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57765" y="4217870"/>
                  <a:ext cx="81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DFCB19F-2568-8428-0CE0-6511D5AD925B}"/>
                    </a:ext>
                  </a:extLst>
                </p14:cNvPr>
                <p14:cNvContentPartPr/>
                <p14:nvPr/>
              </p14:nvContentPartPr>
              <p14:xfrm>
                <a:off x="5229125" y="4094750"/>
                <a:ext cx="89640" cy="159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DFCB19F-2568-8428-0CE0-6511D5AD925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220125" y="4085750"/>
                  <a:ext cx="107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2FB8D57-E8CA-F1D5-E2DD-053B584BFD72}"/>
                    </a:ext>
                  </a:extLst>
                </p14:cNvPr>
                <p14:cNvContentPartPr/>
                <p14:nvPr/>
              </p14:nvContentPartPr>
              <p14:xfrm>
                <a:off x="5281325" y="4335590"/>
                <a:ext cx="25200" cy="219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2FB8D57-E8CA-F1D5-E2DD-053B584BFD7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272325" y="4326590"/>
                  <a:ext cx="42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43C4FC1-639F-3643-AAD8-91B2DF5ACE92}"/>
                    </a:ext>
                  </a:extLst>
                </p14:cNvPr>
                <p14:cNvContentPartPr/>
                <p14:nvPr/>
              </p14:nvContentPartPr>
              <p14:xfrm>
                <a:off x="5430005" y="4189070"/>
                <a:ext cx="83160" cy="7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43C4FC1-639F-3643-AAD8-91B2DF5ACE9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421365" y="4180430"/>
                  <a:ext cx="1008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A0B8AAC-94A3-21EC-B2F8-11E0A8660D82}"/>
                    </a:ext>
                  </a:extLst>
                </p14:cNvPr>
                <p14:cNvContentPartPr/>
                <p14:nvPr/>
              </p14:nvContentPartPr>
              <p14:xfrm>
                <a:off x="4383845" y="3713150"/>
                <a:ext cx="361080" cy="7405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A0B8AAC-94A3-21EC-B2F8-11E0A8660D8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374845" y="3704510"/>
                  <a:ext cx="37872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39AEE4F-A7BA-F734-623F-2F23FAF4D166}"/>
                    </a:ext>
                  </a:extLst>
                </p14:cNvPr>
                <p14:cNvContentPartPr/>
                <p14:nvPr/>
              </p14:nvContentPartPr>
              <p14:xfrm>
                <a:off x="5328125" y="3666350"/>
                <a:ext cx="324000" cy="7444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39AEE4F-A7BA-F734-623F-2F23FAF4D16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319485" y="3657710"/>
                  <a:ext cx="34164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E2C1E31-5582-2230-E1EE-81D548A88994}"/>
                    </a:ext>
                  </a:extLst>
                </p14:cNvPr>
                <p14:cNvContentPartPr/>
                <p14:nvPr/>
              </p14:nvContentPartPr>
              <p14:xfrm>
                <a:off x="5635565" y="4040390"/>
                <a:ext cx="253440" cy="259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E2C1E31-5582-2230-E1EE-81D548A8899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26925" y="4031750"/>
                  <a:ext cx="271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802C0E5-922A-0C94-EEAD-360A3696357A}"/>
                    </a:ext>
                  </a:extLst>
                </p14:cNvPr>
                <p14:cNvContentPartPr/>
                <p14:nvPr/>
              </p14:nvContentPartPr>
              <p14:xfrm>
                <a:off x="6044165" y="3906470"/>
                <a:ext cx="1108440" cy="539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802C0E5-922A-0C94-EEAD-360A3696357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035165" y="3897470"/>
                  <a:ext cx="112608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2D74297-3138-F846-D81A-C9714E70876A}"/>
                    </a:ext>
                  </a:extLst>
                </p14:cNvPr>
                <p14:cNvContentPartPr/>
                <p14:nvPr/>
              </p14:nvContentPartPr>
              <p14:xfrm>
                <a:off x="6232805" y="4039670"/>
                <a:ext cx="205920" cy="28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2D74297-3138-F846-D81A-C9714E70876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224165" y="4030670"/>
                  <a:ext cx="223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F3F0B2C-C5FF-FB3C-FF6B-1A3229D7E1E7}"/>
                    </a:ext>
                  </a:extLst>
                </p14:cNvPr>
                <p14:cNvContentPartPr/>
                <p14:nvPr/>
              </p14:nvContentPartPr>
              <p14:xfrm>
                <a:off x="6242885" y="4049390"/>
                <a:ext cx="130680" cy="297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F3F0B2C-C5FF-FB3C-FF6B-1A3229D7E1E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33885" y="4040390"/>
                  <a:ext cx="1483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FE8551C-4E40-6FE3-FB4B-311E9A5F5CAC}"/>
                    </a:ext>
                  </a:extLst>
                </p14:cNvPr>
                <p14:cNvContentPartPr/>
                <p14:nvPr/>
              </p14:nvContentPartPr>
              <p14:xfrm>
                <a:off x="6475445" y="4082510"/>
                <a:ext cx="83160" cy="1821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FE8551C-4E40-6FE3-FB4B-311E9A5F5C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466445" y="4073510"/>
                  <a:ext cx="100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026A387-99D4-367D-9838-3E8711505D33}"/>
                    </a:ext>
                  </a:extLst>
                </p14:cNvPr>
                <p14:cNvContentPartPr/>
                <p14:nvPr/>
              </p14:nvContentPartPr>
              <p14:xfrm>
                <a:off x="6557885" y="4073510"/>
                <a:ext cx="80280" cy="2185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026A387-99D4-367D-9838-3E8711505D3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549245" y="4064510"/>
                  <a:ext cx="97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208AA0C-3116-01A6-5EA7-FA0800741481}"/>
                    </a:ext>
                  </a:extLst>
                </p14:cNvPr>
                <p14:cNvContentPartPr/>
                <p14:nvPr/>
              </p14:nvContentPartPr>
              <p14:xfrm>
                <a:off x="6624845" y="4080350"/>
                <a:ext cx="101520" cy="2026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208AA0C-3116-01A6-5EA7-FA080074148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15845" y="4071710"/>
                  <a:ext cx="119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89082AD-8589-0077-5AA6-9DDA4508F322}"/>
                    </a:ext>
                  </a:extLst>
                </p14:cNvPr>
                <p14:cNvContentPartPr/>
                <p14:nvPr/>
              </p14:nvContentPartPr>
              <p14:xfrm>
                <a:off x="6727085" y="4069550"/>
                <a:ext cx="21600" cy="243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89082AD-8589-0077-5AA6-9DDA4508F32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718085" y="4060550"/>
                  <a:ext cx="392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37B4635-CCD4-3C70-8923-009AB5AAB7FC}"/>
                    </a:ext>
                  </a:extLst>
                </p14:cNvPr>
                <p14:cNvContentPartPr/>
                <p14:nvPr/>
              </p14:nvContentPartPr>
              <p14:xfrm>
                <a:off x="6812405" y="4039670"/>
                <a:ext cx="155880" cy="100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37B4635-CCD4-3C70-8923-009AB5AAB7F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803765" y="4030670"/>
                  <a:ext cx="173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F0E33F7-195C-D123-39A8-95CD9E85EC4D}"/>
                    </a:ext>
                  </a:extLst>
                </p14:cNvPr>
                <p14:cNvContentPartPr/>
                <p14:nvPr/>
              </p14:nvContentPartPr>
              <p14:xfrm>
                <a:off x="6894845" y="4040030"/>
                <a:ext cx="29160" cy="2826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F0E33F7-195C-D123-39A8-95CD9E85EC4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86205" y="4031390"/>
                  <a:ext cx="468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083D8AC-4BF4-CF51-0801-AFFB6BBF1F35}"/>
                    </a:ext>
                  </a:extLst>
                </p14:cNvPr>
                <p14:cNvContentPartPr/>
                <p14:nvPr/>
              </p14:nvContentPartPr>
              <p14:xfrm>
                <a:off x="1543085" y="1591670"/>
                <a:ext cx="3197160" cy="11793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083D8AC-4BF4-CF51-0801-AFFB6BBF1F3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534445" y="1583030"/>
                  <a:ext cx="3214800" cy="11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4176931-683B-3FA9-AA60-8B2F14E36A17}"/>
                    </a:ext>
                  </a:extLst>
                </p14:cNvPr>
                <p14:cNvContentPartPr/>
                <p14:nvPr/>
              </p14:nvContentPartPr>
              <p14:xfrm>
                <a:off x="1380725" y="1578350"/>
                <a:ext cx="309960" cy="3682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4176931-683B-3FA9-AA60-8B2F14E36A1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372085" y="1569350"/>
                  <a:ext cx="3276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3A29423-BA64-76A6-7CA0-22D8D646FB2A}"/>
                    </a:ext>
                  </a:extLst>
                </p14:cNvPr>
                <p14:cNvContentPartPr/>
                <p14:nvPr/>
              </p14:nvContentPartPr>
              <p14:xfrm>
                <a:off x="2108645" y="2863910"/>
                <a:ext cx="213480" cy="2462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3A29423-BA64-76A6-7CA0-22D8D646FB2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099645" y="2855270"/>
                  <a:ext cx="2311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0942CE4-6543-EA73-3B52-DA5E05BC1AD4}"/>
                    </a:ext>
                  </a:extLst>
                </p14:cNvPr>
                <p14:cNvContentPartPr/>
                <p14:nvPr/>
              </p14:nvContentPartPr>
              <p14:xfrm>
                <a:off x="2387285" y="2936630"/>
                <a:ext cx="179280" cy="1594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0942CE4-6543-EA73-3B52-DA5E05BC1AD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378285" y="2927990"/>
                  <a:ext cx="196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DBB4D72-2F43-4156-53DF-DE689C5FAF00}"/>
                    </a:ext>
                  </a:extLst>
                </p14:cNvPr>
                <p14:cNvContentPartPr/>
                <p14:nvPr/>
              </p14:nvContentPartPr>
              <p14:xfrm>
                <a:off x="2650085" y="2864270"/>
                <a:ext cx="133920" cy="168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DBB4D72-2F43-4156-53DF-DE689C5FAF0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641085" y="2855270"/>
                  <a:ext cx="151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4120F97-BA61-85AD-9727-FB368684C43A}"/>
                    </a:ext>
                  </a:extLst>
                </p14:cNvPr>
                <p14:cNvContentPartPr/>
                <p14:nvPr/>
              </p14:nvContentPartPr>
              <p14:xfrm>
                <a:off x="1987325" y="1489070"/>
                <a:ext cx="5817960" cy="3031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4120F97-BA61-85AD-9727-FB368684C43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978685" y="1480430"/>
                  <a:ext cx="58356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C2F38BC-F4AB-4EEB-7F22-764A2B0AFB77}"/>
                    </a:ext>
                  </a:extLst>
                </p14:cNvPr>
                <p14:cNvContentPartPr/>
                <p14:nvPr/>
              </p14:nvContentPartPr>
              <p14:xfrm>
                <a:off x="7740485" y="1417790"/>
                <a:ext cx="118440" cy="1450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C2F38BC-F4AB-4EEB-7F22-764A2B0AFB7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731845" y="1409150"/>
                  <a:ext cx="136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8105B84-6D21-4AAB-2BA8-1C5467015E55}"/>
                    </a:ext>
                  </a:extLst>
                </p14:cNvPr>
                <p14:cNvContentPartPr/>
                <p14:nvPr/>
              </p14:nvContentPartPr>
              <p14:xfrm>
                <a:off x="9133685" y="923510"/>
                <a:ext cx="700920" cy="651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8105B84-6D21-4AAB-2BA8-1C5467015E5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124685" y="914870"/>
                  <a:ext cx="718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F82FAE9-A9B3-2F51-9310-4E90DB710E19}"/>
                    </a:ext>
                  </a:extLst>
                </p14:cNvPr>
                <p14:cNvContentPartPr/>
                <p14:nvPr/>
              </p14:nvContentPartPr>
              <p14:xfrm>
                <a:off x="9815885" y="882470"/>
                <a:ext cx="118800" cy="174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F82FAE9-A9B3-2F51-9310-4E90DB710E1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807245" y="873830"/>
                  <a:ext cx="1364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98100B1-6303-40FF-4EE5-2D7F3CE13985}"/>
                    </a:ext>
                  </a:extLst>
                </p14:cNvPr>
                <p14:cNvContentPartPr/>
                <p14:nvPr/>
              </p14:nvContentPartPr>
              <p14:xfrm>
                <a:off x="10124765" y="792110"/>
                <a:ext cx="455400" cy="3204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98100B1-6303-40FF-4EE5-2D7F3CE1398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116125" y="783110"/>
                  <a:ext cx="4730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C7C9BE1-9496-870B-DA37-074646431F55}"/>
                    </a:ext>
                  </a:extLst>
                </p14:cNvPr>
                <p14:cNvContentPartPr/>
                <p14:nvPr/>
              </p14:nvContentPartPr>
              <p14:xfrm>
                <a:off x="10852325" y="775190"/>
                <a:ext cx="391680" cy="3441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C7C9BE1-9496-870B-DA37-074646431F5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843325" y="766190"/>
                  <a:ext cx="4093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1C15848-9F23-FC78-90EC-CD001D70AEFA}"/>
                    </a:ext>
                  </a:extLst>
                </p14:cNvPr>
                <p14:cNvContentPartPr/>
                <p14:nvPr/>
              </p14:nvContentPartPr>
              <p14:xfrm>
                <a:off x="11469005" y="801110"/>
                <a:ext cx="391680" cy="3639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1C15848-9F23-FC78-90EC-CD001D70AEF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460005" y="792110"/>
                  <a:ext cx="4093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89AF5AF-9795-44FB-0973-FE5DC6BBD995}"/>
                    </a:ext>
                  </a:extLst>
                </p14:cNvPr>
                <p14:cNvContentPartPr/>
                <p14:nvPr/>
              </p14:nvContentPartPr>
              <p14:xfrm>
                <a:off x="7905005" y="1343270"/>
                <a:ext cx="172800" cy="201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89AF5AF-9795-44FB-0973-FE5DC6BBD99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896365" y="1334630"/>
                  <a:ext cx="190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E252F61-8814-8034-FD76-6216C36FBBBE}"/>
                    </a:ext>
                  </a:extLst>
                </p14:cNvPr>
                <p14:cNvContentPartPr/>
                <p14:nvPr/>
              </p14:nvContentPartPr>
              <p14:xfrm>
                <a:off x="8396765" y="1367750"/>
                <a:ext cx="20160" cy="2746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E252F61-8814-8034-FD76-6216C36FBBB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388125" y="1359110"/>
                  <a:ext cx="378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A303716-D03F-66C2-F5DF-A49724BB9C2C}"/>
                    </a:ext>
                  </a:extLst>
                </p14:cNvPr>
                <p14:cNvContentPartPr/>
                <p14:nvPr/>
              </p14:nvContentPartPr>
              <p14:xfrm>
                <a:off x="8302085" y="1586270"/>
                <a:ext cx="66240" cy="622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A303716-D03F-66C2-F5DF-A49724BB9C2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93445" y="1577270"/>
                  <a:ext cx="83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313E516-69BB-CB6D-3046-855BA9848859}"/>
                    </a:ext>
                  </a:extLst>
                </p14:cNvPr>
                <p14:cNvContentPartPr/>
                <p14:nvPr/>
              </p14:nvContentPartPr>
              <p14:xfrm>
                <a:off x="8360045" y="1595270"/>
                <a:ext cx="121680" cy="658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313E516-69BB-CB6D-3046-855BA984885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351405" y="1586630"/>
                  <a:ext cx="1393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729161C-9306-310B-F1BF-5028C8B5DCC6}"/>
                    </a:ext>
                  </a:extLst>
                </p14:cNvPr>
                <p14:cNvContentPartPr/>
                <p14:nvPr/>
              </p14:nvContentPartPr>
              <p14:xfrm>
                <a:off x="8190125" y="1800830"/>
                <a:ext cx="113400" cy="97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729161C-9306-310B-F1BF-5028C8B5DCC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181485" y="1791830"/>
                  <a:ext cx="131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14B4C6A-BDFE-D95B-D1CD-780C299A8EF0}"/>
                    </a:ext>
                  </a:extLst>
                </p14:cNvPr>
                <p14:cNvContentPartPr/>
                <p14:nvPr/>
              </p14:nvContentPartPr>
              <p14:xfrm>
                <a:off x="8204165" y="1791470"/>
                <a:ext cx="90720" cy="1332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14B4C6A-BDFE-D95B-D1CD-780C299A8EF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95525" y="1782830"/>
                  <a:ext cx="108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790CFC9-40BF-2FBE-7A6D-F1508FB5CF15}"/>
                    </a:ext>
                  </a:extLst>
                </p14:cNvPr>
                <p14:cNvContentPartPr/>
                <p14:nvPr/>
              </p14:nvContentPartPr>
              <p14:xfrm>
                <a:off x="8361125" y="1783190"/>
                <a:ext cx="95400" cy="1119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790CFC9-40BF-2FBE-7A6D-F1508FB5CF1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352125" y="1774550"/>
                  <a:ext cx="113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E9F6517-F8B7-B730-D9C0-3C80A369544B}"/>
                    </a:ext>
                  </a:extLst>
                </p14:cNvPr>
                <p14:cNvContentPartPr/>
                <p14:nvPr/>
              </p14:nvContentPartPr>
              <p14:xfrm>
                <a:off x="8535725" y="1792190"/>
                <a:ext cx="87840" cy="1026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E9F6517-F8B7-B730-D9C0-3C80A369544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526725" y="1783550"/>
                  <a:ext cx="105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358845E-F8C5-CB56-1F9D-7D904B437BE9}"/>
                    </a:ext>
                  </a:extLst>
                </p14:cNvPr>
                <p14:cNvContentPartPr/>
                <p14:nvPr/>
              </p14:nvContentPartPr>
              <p14:xfrm>
                <a:off x="8689085" y="1775630"/>
                <a:ext cx="124200" cy="990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358845E-F8C5-CB56-1F9D-7D904B437BE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680445" y="1766990"/>
                  <a:ext cx="141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EBBF3E7-7B72-F381-9F4E-E2D79A3005BD}"/>
                    </a:ext>
                  </a:extLst>
                </p14:cNvPr>
                <p14:cNvContentPartPr/>
                <p14:nvPr/>
              </p14:nvContentPartPr>
              <p14:xfrm>
                <a:off x="8903285" y="1769510"/>
                <a:ext cx="211680" cy="1072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EBBF3E7-7B72-F381-9F4E-E2D79A3005B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894645" y="1760510"/>
                  <a:ext cx="229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CA94C6D-D84F-2641-EA70-09C153C23293}"/>
                    </a:ext>
                  </a:extLst>
                </p14:cNvPr>
                <p14:cNvContentPartPr/>
                <p14:nvPr/>
              </p14:nvContentPartPr>
              <p14:xfrm>
                <a:off x="7997525" y="1746470"/>
                <a:ext cx="58680" cy="2307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CA94C6D-D84F-2641-EA70-09C153C2329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988885" y="1737470"/>
                  <a:ext cx="763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854D23E-095D-712B-63C6-5B1158613B73}"/>
                    </a:ext>
                  </a:extLst>
                </p14:cNvPr>
                <p14:cNvContentPartPr/>
                <p14:nvPr/>
              </p14:nvContentPartPr>
              <p14:xfrm>
                <a:off x="9153125" y="1683110"/>
                <a:ext cx="83520" cy="2044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854D23E-095D-712B-63C6-5B1158613B7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144485" y="1674110"/>
                  <a:ext cx="101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AB4D817-6BBA-45E3-2A84-B15E47E2A3BC}"/>
                    </a:ext>
                  </a:extLst>
                </p14:cNvPr>
                <p14:cNvContentPartPr/>
                <p14:nvPr/>
              </p14:nvContentPartPr>
              <p14:xfrm>
                <a:off x="8680445" y="1426430"/>
                <a:ext cx="199800" cy="1526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AB4D817-6BBA-45E3-2A84-B15E47E2A3B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671805" y="1417430"/>
                  <a:ext cx="217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CDCF4D3-DE35-FA86-6D39-89FD965378F7}"/>
                    </a:ext>
                  </a:extLst>
                </p14:cNvPr>
                <p14:cNvContentPartPr/>
                <p14:nvPr/>
              </p14:nvContentPartPr>
              <p14:xfrm>
                <a:off x="8910125" y="1464950"/>
                <a:ext cx="97920" cy="950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CDCF4D3-DE35-FA86-6D39-89FD965378F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901485" y="1455950"/>
                  <a:ext cx="115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2389B3B-9522-7AC5-698A-A4F8E35BB773}"/>
                    </a:ext>
                  </a:extLst>
                </p14:cNvPr>
                <p14:cNvContentPartPr/>
                <p14:nvPr/>
              </p14:nvContentPartPr>
              <p14:xfrm>
                <a:off x="9070685" y="1451630"/>
                <a:ext cx="64080" cy="982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2389B3B-9522-7AC5-698A-A4F8E35BB77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061685" y="1442990"/>
                  <a:ext cx="81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A2C8E3E-C9FB-7CD5-7DB2-7C81FEE3BCB0}"/>
                    </a:ext>
                  </a:extLst>
                </p14:cNvPr>
                <p14:cNvContentPartPr/>
                <p14:nvPr/>
              </p14:nvContentPartPr>
              <p14:xfrm>
                <a:off x="9190565" y="1455590"/>
                <a:ext cx="92880" cy="669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A2C8E3E-C9FB-7CD5-7DB2-7C81FEE3BCB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181925" y="1446590"/>
                  <a:ext cx="110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B6C0786-DFE4-48D7-A8B9-9B7663C7E53E}"/>
                    </a:ext>
                  </a:extLst>
                </p14:cNvPr>
                <p14:cNvContentPartPr/>
                <p14:nvPr/>
              </p14:nvContentPartPr>
              <p14:xfrm>
                <a:off x="9345365" y="1413470"/>
                <a:ext cx="175680" cy="968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B6C0786-DFE4-48D7-A8B9-9B7663C7E53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336365" y="1404830"/>
                  <a:ext cx="193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53EF8D6-8B28-647A-90CF-ED37DCAA2E35}"/>
                    </a:ext>
                  </a:extLst>
                </p14:cNvPr>
                <p14:cNvContentPartPr/>
                <p14:nvPr/>
              </p14:nvContentPartPr>
              <p14:xfrm>
                <a:off x="9454085" y="1363070"/>
                <a:ext cx="16560" cy="86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53EF8D6-8B28-647A-90CF-ED37DCAA2E3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445445" y="1354070"/>
                  <a:ext cx="34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344664C-A234-FD16-04F7-CDD1FEBA99AD}"/>
                    </a:ext>
                  </a:extLst>
                </p14:cNvPr>
                <p14:cNvContentPartPr/>
                <p14:nvPr/>
              </p14:nvContentPartPr>
              <p14:xfrm>
                <a:off x="9563525" y="1324550"/>
                <a:ext cx="36720" cy="1544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344664C-A234-FD16-04F7-CDD1FEBA99A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554885" y="1315910"/>
                  <a:ext cx="54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73BF7C2-EBDD-C8BE-FD2C-C119CEB7C214}"/>
                    </a:ext>
                  </a:extLst>
                </p14:cNvPr>
                <p14:cNvContentPartPr/>
                <p14:nvPr/>
              </p14:nvContentPartPr>
              <p14:xfrm>
                <a:off x="9513485" y="1385030"/>
                <a:ext cx="267840" cy="295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73BF7C2-EBDD-C8BE-FD2C-C119CEB7C21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504845" y="1376390"/>
                  <a:ext cx="2854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F0B58D9-0FCB-4892-6350-62BF36BD7F4D}"/>
                    </a:ext>
                  </a:extLst>
                </p14:cNvPr>
                <p14:cNvContentPartPr/>
                <p14:nvPr/>
              </p14:nvContentPartPr>
              <p14:xfrm>
                <a:off x="8465885" y="1939790"/>
                <a:ext cx="214200" cy="291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F0B58D9-0FCB-4892-6350-62BF36BD7F4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456885" y="1931150"/>
                  <a:ext cx="231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F181025-5271-9DDE-1864-E4394D4BF566}"/>
                    </a:ext>
                  </a:extLst>
                </p14:cNvPr>
                <p14:cNvContentPartPr/>
                <p14:nvPr/>
              </p14:nvContentPartPr>
              <p14:xfrm>
                <a:off x="8565245" y="2002070"/>
                <a:ext cx="215640" cy="39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F181025-5271-9DDE-1864-E4394D4BF56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556605" y="1993430"/>
                  <a:ext cx="233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175BA5E-AFC5-A69F-B695-BD7A56BD22ED}"/>
                    </a:ext>
                  </a:extLst>
                </p14:cNvPr>
                <p14:cNvContentPartPr/>
                <p14:nvPr/>
              </p14:nvContentPartPr>
              <p14:xfrm>
                <a:off x="410525" y="4492910"/>
                <a:ext cx="166320" cy="1440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175BA5E-AFC5-A69F-B695-BD7A56BD22E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01885" y="4483910"/>
                  <a:ext cx="183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CDA014B-1D72-6D8C-E4F4-E67C48F5C55B}"/>
                    </a:ext>
                  </a:extLst>
                </p14:cNvPr>
                <p14:cNvContentPartPr/>
                <p14:nvPr/>
              </p14:nvContentPartPr>
              <p14:xfrm>
                <a:off x="422405" y="4463030"/>
                <a:ext cx="146880" cy="2203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CDA014B-1D72-6D8C-E4F4-E67C48F5C55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13405" y="4454390"/>
                  <a:ext cx="1645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439BE8F-581B-532A-B4DD-12CB2FAE355B}"/>
                    </a:ext>
                  </a:extLst>
                </p14:cNvPr>
                <p14:cNvContentPartPr/>
                <p14:nvPr/>
              </p14:nvContentPartPr>
              <p14:xfrm>
                <a:off x="606725" y="4446110"/>
                <a:ext cx="146520" cy="1832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439BE8F-581B-532A-B4DD-12CB2FAE355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98085" y="4437110"/>
                  <a:ext cx="164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F10D0D8-3992-4942-0F0C-86500D29DF15}"/>
                    </a:ext>
                  </a:extLst>
                </p14:cNvPr>
                <p14:cNvContentPartPr/>
                <p14:nvPr/>
              </p14:nvContentPartPr>
              <p14:xfrm>
                <a:off x="818765" y="4528550"/>
                <a:ext cx="95040" cy="158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F10D0D8-3992-4942-0F0C-86500D29DF1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10125" y="4519550"/>
                  <a:ext cx="112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C896E9F-FDAE-D46F-AAA7-596F45921CED}"/>
                    </a:ext>
                  </a:extLst>
                </p14:cNvPr>
                <p14:cNvContentPartPr/>
                <p14:nvPr/>
              </p14:nvContentPartPr>
              <p14:xfrm>
                <a:off x="991925" y="4385270"/>
                <a:ext cx="159480" cy="1764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C896E9F-FDAE-D46F-AAA7-596F45921CE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83285" y="4376630"/>
                  <a:ext cx="177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6EBD6A2-ED17-8483-DD18-DF2DC7357996}"/>
                    </a:ext>
                  </a:extLst>
                </p14:cNvPr>
                <p14:cNvContentPartPr/>
                <p14:nvPr/>
              </p14:nvContentPartPr>
              <p14:xfrm>
                <a:off x="1201085" y="4411190"/>
                <a:ext cx="136080" cy="1155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6EBD6A2-ED17-8483-DD18-DF2DC735799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92445" y="4402550"/>
                  <a:ext cx="153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7B50613-0D3E-06A0-6EB6-03298271865A}"/>
                    </a:ext>
                  </a:extLst>
                </p14:cNvPr>
                <p14:cNvContentPartPr/>
                <p14:nvPr/>
              </p14:nvContentPartPr>
              <p14:xfrm>
                <a:off x="1399805" y="4375910"/>
                <a:ext cx="83880" cy="1119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7B50613-0D3E-06A0-6EB6-03298271865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391165" y="4367270"/>
                  <a:ext cx="101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F7407C2-DA85-7C46-7C24-289B15DC3BE7}"/>
                    </a:ext>
                  </a:extLst>
                </p14:cNvPr>
                <p14:cNvContentPartPr/>
                <p14:nvPr/>
              </p14:nvContentPartPr>
              <p14:xfrm>
                <a:off x="1548125" y="4340990"/>
                <a:ext cx="138960" cy="111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F7407C2-DA85-7C46-7C24-289B15DC3BE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539125" y="4332350"/>
                  <a:ext cx="156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BE4E1E5-ACD8-63B5-FF57-CE8EE9597D1B}"/>
                    </a:ext>
                  </a:extLst>
                </p14:cNvPr>
                <p14:cNvContentPartPr/>
                <p14:nvPr/>
              </p14:nvContentPartPr>
              <p14:xfrm>
                <a:off x="1729565" y="4274030"/>
                <a:ext cx="201960" cy="1116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BE4E1E5-ACD8-63B5-FF57-CE8EE9597D1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720565" y="4265390"/>
                  <a:ext cx="219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EAAB2BE-E55D-B51D-E943-876520752C99}"/>
                    </a:ext>
                  </a:extLst>
                </p14:cNvPr>
                <p14:cNvContentPartPr/>
                <p14:nvPr/>
              </p14:nvContentPartPr>
              <p14:xfrm>
                <a:off x="1881125" y="4155590"/>
                <a:ext cx="13320" cy="61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EAAB2BE-E55D-B51D-E943-876520752C9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872125" y="4146950"/>
                  <a:ext cx="30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9D13E79-41BE-3710-B024-F68F88A409D7}"/>
                    </a:ext>
                  </a:extLst>
                </p14:cNvPr>
                <p14:cNvContentPartPr/>
                <p14:nvPr/>
              </p14:nvContentPartPr>
              <p14:xfrm>
                <a:off x="1961765" y="4127510"/>
                <a:ext cx="73440" cy="2095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9D13E79-41BE-3710-B024-F68F88A409D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953125" y="4118510"/>
                  <a:ext cx="910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93801AD-C0DE-0224-EA9E-F405168E28F8}"/>
                    </a:ext>
                  </a:extLst>
                </p14:cNvPr>
                <p14:cNvContentPartPr/>
                <p14:nvPr/>
              </p14:nvContentPartPr>
              <p14:xfrm>
                <a:off x="1990565" y="4219670"/>
                <a:ext cx="260640" cy="3236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93801AD-C0DE-0224-EA9E-F405168E28F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981925" y="4210670"/>
                  <a:ext cx="2782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E0F5826-D9A9-A4A7-C100-7DCF83D1D0FB}"/>
                    </a:ext>
                  </a:extLst>
                </p14:cNvPr>
                <p14:cNvContentPartPr/>
                <p14:nvPr/>
              </p14:nvContentPartPr>
              <p14:xfrm>
                <a:off x="2283605" y="4301030"/>
                <a:ext cx="20520" cy="133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E0F5826-D9A9-A4A7-C100-7DCF83D1D0F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274965" y="4292390"/>
                  <a:ext cx="381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9F17739-976B-9693-8495-53DD5715C3CB}"/>
                    </a:ext>
                  </a:extLst>
                </p14:cNvPr>
                <p14:cNvContentPartPr/>
                <p14:nvPr/>
              </p14:nvContentPartPr>
              <p14:xfrm>
                <a:off x="2414285" y="4161350"/>
                <a:ext cx="140040" cy="2977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9F17739-976B-9693-8495-53DD5715C3C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405285" y="4152350"/>
                  <a:ext cx="1576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AF46C5D-CE14-FD25-C64E-56747A761FCB}"/>
                    </a:ext>
                  </a:extLst>
                </p14:cNvPr>
                <p14:cNvContentPartPr/>
                <p14:nvPr/>
              </p14:nvContentPartPr>
              <p14:xfrm>
                <a:off x="2433005" y="4011950"/>
                <a:ext cx="11880" cy="39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AF46C5D-CE14-FD25-C64E-56747A761FC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424365" y="4002950"/>
                  <a:ext cx="295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46D9886-F89A-5EFF-ECEA-CE0ADCE67BAF}"/>
                    </a:ext>
                  </a:extLst>
                </p14:cNvPr>
                <p14:cNvContentPartPr/>
                <p14:nvPr/>
              </p14:nvContentPartPr>
              <p14:xfrm>
                <a:off x="2557205" y="4086470"/>
                <a:ext cx="119520" cy="1612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46D9886-F89A-5EFF-ECEA-CE0ADCE67BA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548565" y="4077830"/>
                  <a:ext cx="137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7C56D99-78CB-22C6-EB6A-F8E92B028EE6}"/>
                    </a:ext>
                  </a:extLst>
                </p14:cNvPr>
                <p14:cNvContentPartPr/>
                <p14:nvPr/>
              </p14:nvContentPartPr>
              <p14:xfrm>
                <a:off x="2715965" y="4085030"/>
                <a:ext cx="149400" cy="1425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7C56D99-78CB-22C6-EB6A-F8E92B028EE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707325" y="4076030"/>
                  <a:ext cx="167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9C12DB1-F86B-2AD0-2202-FCD2EC5D9A75}"/>
                    </a:ext>
                  </a:extLst>
                </p14:cNvPr>
                <p14:cNvContentPartPr/>
                <p14:nvPr/>
              </p14:nvContentPartPr>
              <p14:xfrm>
                <a:off x="2920085" y="4034630"/>
                <a:ext cx="169200" cy="1303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9C12DB1-F86B-2AD0-2202-FCD2EC5D9A7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911085" y="4025990"/>
                  <a:ext cx="186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7809D65-7169-BC0E-007D-E06E5C9D0531}"/>
                    </a:ext>
                  </a:extLst>
                </p14:cNvPr>
                <p14:cNvContentPartPr/>
                <p14:nvPr/>
              </p14:nvContentPartPr>
              <p14:xfrm>
                <a:off x="1250405" y="4702790"/>
                <a:ext cx="117720" cy="2667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7809D65-7169-BC0E-007D-E06E5C9D053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241405" y="4693790"/>
                  <a:ext cx="1353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16967B5-E4F1-B7D0-5C29-967EFEC653CA}"/>
                    </a:ext>
                  </a:extLst>
                </p14:cNvPr>
                <p14:cNvContentPartPr/>
                <p14:nvPr/>
              </p14:nvContentPartPr>
              <p14:xfrm>
                <a:off x="1056725" y="5121110"/>
                <a:ext cx="174240" cy="3744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16967B5-E4F1-B7D0-5C29-967EFEC653C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48085" y="5112470"/>
                  <a:ext cx="1918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1E63157-2079-DC80-B032-06125F417D84}"/>
                    </a:ext>
                  </a:extLst>
                </p14:cNvPr>
                <p14:cNvContentPartPr/>
                <p14:nvPr/>
              </p14:nvContentPartPr>
              <p14:xfrm>
                <a:off x="1317725" y="5262590"/>
                <a:ext cx="124200" cy="770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1E63157-2079-DC80-B032-06125F417D8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309085" y="5253590"/>
                  <a:ext cx="141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C06D56A-9949-2DA7-206F-FE168447E0DA}"/>
                    </a:ext>
                  </a:extLst>
                </p14:cNvPr>
                <p14:cNvContentPartPr/>
                <p14:nvPr/>
              </p14:nvContentPartPr>
              <p14:xfrm>
                <a:off x="1529765" y="5036510"/>
                <a:ext cx="38880" cy="4406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C06D56A-9949-2DA7-206F-FE168447E0D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520765" y="5027870"/>
                  <a:ext cx="5652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0A6C061-F9B0-C16B-B14A-E82D2552DBA5}"/>
                    </a:ext>
                  </a:extLst>
                </p14:cNvPr>
                <p14:cNvContentPartPr/>
                <p14:nvPr/>
              </p14:nvContentPartPr>
              <p14:xfrm>
                <a:off x="1455245" y="5222630"/>
                <a:ext cx="289440" cy="864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0A6C061-F9B0-C16B-B14A-E82D2552DBA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446605" y="5213990"/>
                  <a:ext cx="3070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69EB43F-E2E5-84CA-F33B-38B9C4E761BE}"/>
                    </a:ext>
                  </a:extLst>
                </p14:cNvPr>
                <p14:cNvContentPartPr/>
                <p14:nvPr/>
              </p14:nvContentPartPr>
              <p14:xfrm>
                <a:off x="1933685" y="5116070"/>
                <a:ext cx="167400" cy="1101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69EB43F-E2E5-84CA-F33B-38B9C4E761B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924685" y="5107070"/>
                  <a:ext cx="185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D44B0D3-D420-2710-CD23-0E5508061282}"/>
                    </a:ext>
                  </a:extLst>
                </p14:cNvPr>
                <p14:cNvContentPartPr/>
                <p14:nvPr/>
              </p14:nvContentPartPr>
              <p14:xfrm>
                <a:off x="2118365" y="5017790"/>
                <a:ext cx="167040" cy="1620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D44B0D3-D420-2710-CD23-0E550806128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109725" y="5008790"/>
                  <a:ext cx="184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05945DB-D974-EDC7-AE26-E25E7C2BE896}"/>
                    </a:ext>
                  </a:extLst>
                </p14:cNvPr>
                <p14:cNvContentPartPr/>
                <p14:nvPr/>
              </p14:nvContentPartPr>
              <p14:xfrm>
                <a:off x="2358845" y="4889270"/>
                <a:ext cx="373680" cy="2718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05945DB-D974-EDC7-AE26-E25E7C2BE89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349845" y="4880630"/>
                  <a:ext cx="3913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9F83913-52C7-B0A7-98CD-BCFB217C6866}"/>
                    </a:ext>
                  </a:extLst>
                </p14:cNvPr>
                <p14:cNvContentPartPr/>
                <p14:nvPr/>
              </p14:nvContentPartPr>
              <p14:xfrm>
                <a:off x="2675645" y="4976750"/>
                <a:ext cx="66960" cy="61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9F83913-52C7-B0A7-98CD-BCFB217C686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666645" y="4967750"/>
                  <a:ext cx="84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3AB9158-B10B-8FE6-81A1-6B38677EDA7F}"/>
                    </a:ext>
                  </a:extLst>
                </p14:cNvPr>
                <p14:cNvContentPartPr/>
                <p14:nvPr/>
              </p14:nvContentPartPr>
              <p14:xfrm>
                <a:off x="3005045" y="4860830"/>
                <a:ext cx="29520" cy="1944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3AB9158-B10B-8FE6-81A1-6B38677EDA7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996405" y="4852190"/>
                  <a:ext cx="47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16F9D5F-F1C7-CBA5-8F58-2C5AE3944D82}"/>
                    </a:ext>
                  </a:extLst>
                </p14:cNvPr>
                <p14:cNvContentPartPr/>
                <p14:nvPr/>
              </p14:nvContentPartPr>
              <p14:xfrm>
                <a:off x="2914325" y="4422350"/>
                <a:ext cx="259560" cy="5652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16F9D5F-F1C7-CBA5-8F58-2C5AE3944D8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905325" y="4413710"/>
                  <a:ext cx="27720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684E45C-0C78-F563-0560-E4797D2763AA}"/>
                    </a:ext>
                  </a:extLst>
                </p14:cNvPr>
                <p14:cNvContentPartPr/>
                <p14:nvPr/>
              </p14:nvContentPartPr>
              <p14:xfrm>
                <a:off x="3227885" y="4871270"/>
                <a:ext cx="90000" cy="853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684E45C-0C78-F563-0560-E4797D2763A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218885" y="4862270"/>
                  <a:ext cx="1076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7EB14DD-7172-8469-592A-3A84F0E4B945}"/>
                    </a:ext>
                  </a:extLst>
                </p14:cNvPr>
                <p14:cNvContentPartPr/>
                <p14:nvPr/>
              </p14:nvContentPartPr>
              <p14:xfrm>
                <a:off x="3350645" y="4718990"/>
                <a:ext cx="37800" cy="2091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7EB14DD-7172-8469-592A-3A84F0E4B94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341645" y="4709990"/>
                  <a:ext cx="55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F10B722-D1BB-A966-B97D-086A964F1E6F}"/>
                    </a:ext>
                  </a:extLst>
                </p14:cNvPr>
                <p14:cNvContentPartPr/>
                <p14:nvPr/>
              </p14:nvContentPartPr>
              <p14:xfrm>
                <a:off x="3452165" y="4798910"/>
                <a:ext cx="100440" cy="1296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F10B722-D1BB-A966-B97D-086A964F1E6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443525" y="4790270"/>
                  <a:ext cx="118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A0CD2E0-0F68-9D21-CBB2-BB1D6A98EC69}"/>
                    </a:ext>
                  </a:extLst>
                </p14:cNvPr>
                <p14:cNvContentPartPr/>
                <p14:nvPr/>
              </p14:nvContentPartPr>
              <p14:xfrm>
                <a:off x="3612005" y="4721150"/>
                <a:ext cx="136800" cy="2034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A0CD2E0-0F68-9D21-CBB2-BB1D6A98EC6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603005" y="4712510"/>
                  <a:ext cx="154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2D50EDF-F549-07B2-BDB8-D46DC14D2FB6}"/>
                    </a:ext>
                  </a:extLst>
                </p14:cNvPr>
                <p14:cNvContentPartPr/>
                <p14:nvPr/>
              </p14:nvContentPartPr>
              <p14:xfrm>
                <a:off x="2101085" y="5432150"/>
                <a:ext cx="270720" cy="167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2D50EDF-F549-07B2-BDB8-D46DC14D2FB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092085" y="5423510"/>
                  <a:ext cx="288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20C059A-1361-C77C-4B48-BD4F36A7ADB8}"/>
                    </a:ext>
                  </a:extLst>
                </p14:cNvPr>
                <p14:cNvContentPartPr/>
                <p14:nvPr/>
              </p14:nvContentPartPr>
              <p14:xfrm>
                <a:off x="2443445" y="5383910"/>
                <a:ext cx="119520" cy="1324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20C059A-1361-C77C-4B48-BD4F36A7ADB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434805" y="5374910"/>
                  <a:ext cx="137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F91FC72-CD6C-9D80-38A0-F7B5C4F80BFC}"/>
                    </a:ext>
                  </a:extLst>
                </p14:cNvPr>
                <p14:cNvContentPartPr/>
                <p14:nvPr/>
              </p14:nvContentPartPr>
              <p14:xfrm>
                <a:off x="2831165" y="5328110"/>
                <a:ext cx="222120" cy="1332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F91FC72-CD6C-9D80-38A0-F7B5C4F80BF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822165" y="5319470"/>
                  <a:ext cx="239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F467521-D897-4C0A-70DD-4AF732A060D6}"/>
                    </a:ext>
                  </a:extLst>
                </p14:cNvPr>
                <p14:cNvContentPartPr/>
                <p14:nvPr/>
              </p14:nvContentPartPr>
              <p14:xfrm>
                <a:off x="3126725" y="5309750"/>
                <a:ext cx="109440" cy="900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F467521-D897-4C0A-70DD-4AF732A060D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118085" y="5301110"/>
                  <a:ext cx="127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58DD682-6FCC-122F-14AF-3C2CBD180255}"/>
                    </a:ext>
                  </a:extLst>
                </p14:cNvPr>
                <p14:cNvContentPartPr/>
                <p14:nvPr/>
              </p14:nvContentPartPr>
              <p14:xfrm>
                <a:off x="3310325" y="5272670"/>
                <a:ext cx="81360" cy="925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58DD682-6FCC-122F-14AF-3C2CBD18025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301685" y="5263670"/>
                  <a:ext cx="99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A7C217F-0481-C2E4-35C0-955D22CF9ACD}"/>
                    </a:ext>
                  </a:extLst>
                </p14:cNvPr>
                <p14:cNvContentPartPr/>
                <p14:nvPr/>
              </p14:nvContentPartPr>
              <p14:xfrm>
                <a:off x="3483125" y="5147390"/>
                <a:ext cx="146520" cy="1857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A7C217F-0481-C2E4-35C0-955D22CF9AC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474485" y="5138750"/>
                  <a:ext cx="164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919EF8C-D84E-C32A-7F8D-F9CC52CF2728}"/>
                    </a:ext>
                  </a:extLst>
                </p14:cNvPr>
                <p14:cNvContentPartPr/>
                <p14:nvPr/>
              </p14:nvContentPartPr>
              <p14:xfrm>
                <a:off x="2897405" y="5777030"/>
                <a:ext cx="343080" cy="1108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919EF8C-D84E-C32A-7F8D-F9CC52CF272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888405" y="5768030"/>
                  <a:ext cx="360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BB84674-0B2D-5152-2993-E26AD4644745}"/>
                    </a:ext>
                  </a:extLst>
                </p14:cNvPr>
                <p14:cNvContentPartPr/>
                <p14:nvPr/>
              </p14:nvContentPartPr>
              <p14:xfrm>
                <a:off x="2874005" y="5691350"/>
                <a:ext cx="22680" cy="7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BB84674-0B2D-5152-2993-E26AD464474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865005" y="5682710"/>
                  <a:ext cx="40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2A3F12A-1FDA-4566-3922-5264D3435788}"/>
                    </a:ext>
                  </a:extLst>
                </p14:cNvPr>
                <p14:cNvContentPartPr/>
                <p14:nvPr/>
              </p14:nvContentPartPr>
              <p14:xfrm>
                <a:off x="3507605" y="5601350"/>
                <a:ext cx="673560" cy="2127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2A3F12A-1FDA-4566-3922-5264D343578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498605" y="5592710"/>
                  <a:ext cx="691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2FE946A-95F2-E651-D0E5-FC1999DDB585}"/>
                    </a:ext>
                  </a:extLst>
                </p14:cNvPr>
                <p14:cNvContentPartPr/>
                <p14:nvPr/>
              </p14:nvContentPartPr>
              <p14:xfrm>
                <a:off x="4346765" y="5429630"/>
                <a:ext cx="199080" cy="1432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2FE946A-95F2-E651-D0E5-FC1999DDB58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338125" y="5420990"/>
                  <a:ext cx="216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5DC672F-68B0-BCD6-C4A8-1195ADA2D9D9}"/>
                    </a:ext>
                  </a:extLst>
                </p14:cNvPr>
                <p14:cNvContentPartPr/>
                <p14:nvPr/>
              </p14:nvContentPartPr>
              <p14:xfrm>
                <a:off x="4572125" y="5422070"/>
                <a:ext cx="91440" cy="2343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5DC672F-68B0-BCD6-C4A8-1195ADA2D9D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563485" y="5413070"/>
                  <a:ext cx="109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CA215CD-3E4C-EEED-B17D-0C484A6FBD49}"/>
                    </a:ext>
                  </a:extLst>
                </p14:cNvPr>
                <p14:cNvContentPartPr/>
                <p14:nvPr/>
              </p14:nvContentPartPr>
              <p14:xfrm>
                <a:off x="4727285" y="5363030"/>
                <a:ext cx="85320" cy="2336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CA215CD-3E4C-EEED-B17D-0C484A6FBD4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718285" y="5354390"/>
                  <a:ext cx="102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267932B-0690-ED70-6D01-42851B0A4309}"/>
                    </a:ext>
                  </a:extLst>
                </p14:cNvPr>
                <p14:cNvContentPartPr/>
                <p14:nvPr/>
              </p14:nvContentPartPr>
              <p14:xfrm>
                <a:off x="4898645" y="5458070"/>
                <a:ext cx="20160" cy="39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267932B-0690-ED70-6D01-42851B0A430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889645" y="5449430"/>
                  <a:ext cx="378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FFA18940-2275-4BDA-6994-34F1F97EB651}"/>
              </a:ext>
            </a:extLst>
          </p:cNvPr>
          <p:cNvGrpSpPr/>
          <p:nvPr/>
        </p:nvGrpSpPr>
        <p:grpSpPr>
          <a:xfrm>
            <a:off x="5710805" y="5802590"/>
            <a:ext cx="1534320" cy="894600"/>
            <a:chOff x="5710805" y="5802590"/>
            <a:chExt cx="1534320" cy="89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94BE93F-D043-2FDC-B270-8FD706AA6BD9}"/>
                    </a:ext>
                  </a:extLst>
                </p14:cNvPr>
                <p14:cNvContentPartPr/>
                <p14:nvPr/>
              </p14:nvContentPartPr>
              <p14:xfrm>
                <a:off x="5952725" y="5861630"/>
                <a:ext cx="196200" cy="1818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94BE93F-D043-2FDC-B270-8FD706AA6BD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944085" y="5852990"/>
                  <a:ext cx="213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B747FBA-0AEA-63AF-15E6-C50F87024A4A}"/>
                    </a:ext>
                  </a:extLst>
                </p14:cNvPr>
                <p14:cNvContentPartPr/>
                <p14:nvPr/>
              </p14:nvContentPartPr>
              <p14:xfrm>
                <a:off x="6205805" y="5906630"/>
                <a:ext cx="114120" cy="784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B747FBA-0AEA-63AF-15E6-C50F87024A4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196805" y="5897990"/>
                  <a:ext cx="131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2350BAC-C94F-6D6C-CB1F-A337A9A2C862}"/>
                    </a:ext>
                  </a:extLst>
                </p14:cNvPr>
                <p14:cNvContentPartPr/>
                <p14:nvPr/>
              </p14:nvContentPartPr>
              <p14:xfrm>
                <a:off x="6344765" y="5919230"/>
                <a:ext cx="91080" cy="619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2350BAC-C94F-6D6C-CB1F-A337A9A2C86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336125" y="5910230"/>
                  <a:ext cx="108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44BD509-1348-96DB-BA46-6B84E404951C}"/>
                    </a:ext>
                  </a:extLst>
                </p14:cNvPr>
                <p14:cNvContentPartPr/>
                <p14:nvPr/>
              </p14:nvContentPartPr>
              <p14:xfrm>
                <a:off x="6521885" y="5872430"/>
                <a:ext cx="107280" cy="885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44BD509-1348-96DB-BA46-6B84E404951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512885" y="5863430"/>
                  <a:ext cx="124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69E9D73-3BEA-F451-6AD1-31BA0BA90F10}"/>
                    </a:ext>
                  </a:extLst>
                </p14:cNvPr>
                <p14:cNvContentPartPr/>
                <p14:nvPr/>
              </p14:nvContentPartPr>
              <p14:xfrm>
                <a:off x="6707645" y="5861270"/>
                <a:ext cx="90720" cy="1450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69E9D73-3BEA-F451-6AD1-31BA0BA90F1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699005" y="5852630"/>
                  <a:ext cx="108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E4E1C22-1F97-A4D8-1532-A6F7C5D4FB4F}"/>
                    </a:ext>
                  </a:extLst>
                </p14:cNvPr>
                <p14:cNvContentPartPr/>
                <p14:nvPr/>
              </p14:nvContentPartPr>
              <p14:xfrm>
                <a:off x="6839045" y="5850110"/>
                <a:ext cx="93240" cy="1040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E4E1C22-1F97-A4D8-1532-A6F7C5D4FB4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830045" y="5841470"/>
                  <a:ext cx="110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6F8502F-EA0B-6C4F-5E8C-D272A4657931}"/>
                    </a:ext>
                  </a:extLst>
                </p14:cNvPr>
                <p14:cNvContentPartPr/>
                <p14:nvPr/>
              </p14:nvContentPartPr>
              <p14:xfrm>
                <a:off x="6996365" y="5823110"/>
                <a:ext cx="127800" cy="1004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6F8502F-EA0B-6C4F-5E8C-D272A465793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987725" y="5814110"/>
                  <a:ext cx="1454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CA09D76-0567-CC45-00C7-3DE830CD810A}"/>
                    </a:ext>
                  </a:extLst>
                </p14:cNvPr>
                <p14:cNvContentPartPr/>
                <p14:nvPr/>
              </p14:nvContentPartPr>
              <p14:xfrm>
                <a:off x="5953085" y="6224150"/>
                <a:ext cx="138600" cy="1321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CA09D76-0567-CC45-00C7-3DE830CD810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944445" y="6215150"/>
                  <a:ext cx="156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DED3B9D-D36E-1AE3-9221-E0306540AF5A}"/>
                    </a:ext>
                  </a:extLst>
                </p14:cNvPr>
                <p14:cNvContentPartPr/>
                <p14:nvPr/>
              </p14:nvContentPartPr>
              <p14:xfrm>
                <a:off x="6123005" y="6183830"/>
                <a:ext cx="36000" cy="1418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DED3B9D-D36E-1AE3-9221-E0306540AF5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114005" y="6175190"/>
                  <a:ext cx="53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FEC5F85-C685-F5DC-5FAF-517E26868C7F}"/>
                    </a:ext>
                  </a:extLst>
                </p14:cNvPr>
                <p14:cNvContentPartPr/>
                <p14:nvPr/>
              </p14:nvContentPartPr>
              <p14:xfrm>
                <a:off x="6205085" y="6239990"/>
                <a:ext cx="109440" cy="882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FEC5F85-C685-F5DC-5FAF-517E26868C7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196085" y="6230990"/>
                  <a:ext cx="127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3A2BD3C-950C-4A59-D087-27C5EEFBC8C1}"/>
                    </a:ext>
                  </a:extLst>
                </p14:cNvPr>
                <p14:cNvContentPartPr/>
                <p14:nvPr/>
              </p14:nvContentPartPr>
              <p14:xfrm>
                <a:off x="6371765" y="6193190"/>
                <a:ext cx="149400" cy="968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3A2BD3C-950C-4A59-D087-27C5EEFBC8C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363125" y="6184550"/>
                  <a:ext cx="167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F1E519E-857A-6851-D3EA-4EE4E4920E2F}"/>
                    </a:ext>
                  </a:extLst>
                </p14:cNvPr>
                <p14:cNvContentPartPr/>
                <p14:nvPr/>
              </p14:nvContentPartPr>
              <p14:xfrm>
                <a:off x="6558965" y="6074750"/>
                <a:ext cx="214920" cy="2530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F1E519E-857A-6851-D3EA-4EE4E4920E2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549965" y="6066110"/>
                  <a:ext cx="232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07D4FD3-FCE0-E19D-0B22-D832FAA92BBB}"/>
                    </a:ext>
                  </a:extLst>
                </p14:cNvPr>
                <p14:cNvContentPartPr/>
                <p14:nvPr/>
              </p14:nvContentPartPr>
              <p14:xfrm>
                <a:off x="6083045" y="6507470"/>
                <a:ext cx="134280" cy="189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07D4FD3-FCE0-E19D-0B22-D832FAA92BB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074045" y="6498470"/>
                  <a:ext cx="151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A8B9F4A-F33F-0236-E182-E7C10CDDA39C}"/>
                    </a:ext>
                  </a:extLst>
                </p14:cNvPr>
                <p14:cNvContentPartPr/>
                <p14:nvPr/>
              </p14:nvContentPartPr>
              <p14:xfrm>
                <a:off x="6075845" y="6587750"/>
                <a:ext cx="148320" cy="187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A8B9F4A-F33F-0236-E182-E7C10CDDA39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066845" y="6578750"/>
                  <a:ext cx="165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4DDF0EE-201C-4DCC-9107-21D2E0FE8D28}"/>
                    </a:ext>
                  </a:extLst>
                </p14:cNvPr>
                <p14:cNvContentPartPr/>
                <p14:nvPr/>
              </p14:nvContentPartPr>
              <p14:xfrm>
                <a:off x="6278885" y="6559310"/>
                <a:ext cx="109800" cy="871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4DDF0EE-201C-4DCC-9107-21D2E0FE8D2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270245" y="6550670"/>
                  <a:ext cx="1274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DCED231-E989-7D14-3EE0-E132CC5DD5CD}"/>
                    </a:ext>
                  </a:extLst>
                </p14:cNvPr>
                <p14:cNvContentPartPr/>
                <p14:nvPr/>
              </p14:nvContentPartPr>
              <p14:xfrm>
                <a:off x="6441605" y="6531230"/>
                <a:ext cx="154080" cy="770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DCED231-E989-7D14-3EE0-E132CC5DD5C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432965" y="6522230"/>
                  <a:ext cx="171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15E83F3-F29B-0C44-FE8D-3DADF676601A}"/>
                    </a:ext>
                  </a:extLst>
                </p14:cNvPr>
                <p14:cNvContentPartPr/>
                <p14:nvPr/>
              </p14:nvContentPartPr>
              <p14:xfrm>
                <a:off x="6699005" y="6425390"/>
                <a:ext cx="246240" cy="1641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15E83F3-F29B-0C44-FE8D-3DADF676601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690365" y="6416390"/>
                  <a:ext cx="263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3521323-076C-DFE9-580D-B9090C2ED3B9}"/>
                    </a:ext>
                  </a:extLst>
                </p14:cNvPr>
                <p14:cNvContentPartPr/>
                <p14:nvPr/>
              </p14:nvContentPartPr>
              <p14:xfrm>
                <a:off x="6968645" y="6419990"/>
                <a:ext cx="164880" cy="2127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3521323-076C-DFE9-580D-B9090C2ED3B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960005" y="6411350"/>
                  <a:ext cx="1825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8B21460-DFFC-1A19-D9C6-49859BA4B752}"/>
                    </a:ext>
                  </a:extLst>
                </p14:cNvPr>
                <p14:cNvContentPartPr/>
                <p14:nvPr/>
              </p14:nvContentPartPr>
              <p14:xfrm>
                <a:off x="7127765" y="6386870"/>
                <a:ext cx="117360" cy="1162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8B21460-DFFC-1A19-D9C6-49859BA4B75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118765" y="6378230"/>
                  <a:ext cx="135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8733CF0-BC2D-7C8A-32B7-8A9B2A3391E0}"/>
                    </a:ext>
                  </a:extLst>
                </p14:cNvPr>
                <p14:cNvContentPartPr/>
                <p14:nvPr/>
              </p14:nvContentPartPr>
              <p14:xfrm>
                <a:off x="5710805" y="5802590"/>
                <a:ext cx="303480" cy="8528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8733CF0-BC2D-7C8A-32B7-8A9B2A3391E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702165" y="5793950"/>
                  <a:ext cx="321120" cy="87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54FD45E1-8F34-DA87-25E9-0152DD7B5E44}"/>
              </a:ext>
            </a:extLst>
          </p:cNvPr>
          <p:cNvGrpSpPr/>
          <p:nvPr/>
        </p:nvGrpSpPr>
        <p:grpSpPr>
          <a:xfrm>
            <a:off x="7603325" y="5615390"/>
            <a:ext cx="1256040" cy="738360"/>
            <a:chOff x="7603325" y="5615390"/>
            <a:chExt cx="1256040" cy="73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8D329D4-0522-463F-3048-B78F469EE2CB}"/>
                    </a:ext>
                  </a:extLst>
                </p14:cNvPr>
                <p14:cNvContentPartPr/>
                <p14:nvPr/>
              </p14:nvContentPartPr>
              <p14:xfrm>
                <a:off x="7603325" y="5850110"/>
                <a:ext cx="196200" cy="1800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8D329D4-0522-463F-3048-B78F469EE2C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594685" y="5841110"/>
                  <a:ext cx="213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E58FC3A-367A-4589-1CA5-38C93631396C}"/>
                    </a:ext>
                  </a:extLst>
                </p14:cNvPr>
                <p14:cNvContentPartPr/>
                <p14:nvPr/>
              </p14:nvContentPartPr>
              <p14:xfrm>
                <a:off x="7838045" y="5888990"/>
                <a:ext cx="113760" cy="820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E58FC3A-367A-4589-1CA5-38C93631396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829045" y="5880350"/>
                  <a:ext cx="131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229051A-D109-9600-7F97-39A2FC75D776}"/>
                    </a:ext>
                  </a:extLst>
                </p14:cNvPr>
                <p14:cNvContentPartPr/>
                <p14:nvPr/>
              </p14:nvContentPartPr>
              <p14:xfrm>
                <a:off x="7990325" y="5845430"/>
                <a:ext cx="103320" cy="1245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229051A-D109-9600-7F97-39A2FC75D77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981325" y="5836790"/>
                  <a:ext cx="120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AFF3E88-5809-C35A-5950-8587B5713A07}"/>
                    </a:ext>
                  </a:extLst>
                </p14:cNvPr>
                <p14:cNvContentPartPr/>
                <p14:nvPr/>
              </p14:nvContentPartPr>
              <p14:xfrm>
                <a:off x="8107685" y="5798990"/>
                <a:ext cx="130320" cy="1234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AFF3E88-5809-C35A-5950-8587B5713A07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099045" y="5789990"/>
                  <a:ext cx="147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90C0797-FFE8-65CC-88A9-9C251B32459F}"/>
                    </a:ext>
                  </a:extLst>
                </p14:cNvPr>
                <p14:cNvContentPartPr/>
                <p14:nvPr/>
              </p14:nvContentPartPr>
              <p14:xfrm>
                <a:off x="8266805" y="5766230"/>
                <a:ext cx="31680" cy="1393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90C0797-FFE8-65CC-88A9-9C251B32459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258165" y="5757590"/>
                  <a:ext cx="49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D1D0B2B2-B4FF-2A0C-C817-6D8A16C6C25A}"/>
                    </a:ext>
                  </a:extLst>
                </p14:cNvPr>
                <p14:cNvContentPartPr/>
                <p14:nvPr/>
              </p14:nvContentPartPr>
              <p14:xfrm>
                <a:off x="8341685" y="5821310"/>
                <a:ext cx="73800" cy="936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D1D0B2B2-B4FF-2A0C-C817-6D8A16C6C25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333045" y="5812310"/>
                  <a:ext cx="914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7B94B4A-832B-F665-D9DC-12FDB2803775}"/>
                    </a:ext>
                  </a:extLst>
                </p14:cNvPr>
                <p14:cNvContentPartPr/>
                <p14:nvPr/>
              </p14:nvContentPartPr>
              <p14:xfrm>
                <a:off x="8471645" y="5766590"/>
                <a:ext cx="108720" cy="1098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7B94B4A-832B-F665-D9DC-12FDB280377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463005" y="5757590"/>
                  <a:ext cx="126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0A86D55-BAE4-FEBB-C91E-67A0BCC2C7A3}"/>
                    </a:ext>
                  </a:extLst>
                </p14:cNvPr>
                <p14:cNvContentPartPr/>
                <p14:nvPr/>
              </p14:nvContentPartPr>
              <p14:xfrm>
                <a:off x="7710965" y="6139190"/>
                <a:ext cx="155880" cy="1778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0A86D55-BAE4-FEBB-C91E-67A0BCC2C7A3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701965" y="6130190"/>
                  <a:ext cx="173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8BF9DEA-A949-86F4-6935-D34571538B99}"/>
                    </a:ext>
                  </a:extLst>
                </p14:cNvPr>
                <p14:cNvContentPartPr/>
                <p14:nvPr/>
              </p14:nvContentPartPr>
              <p14:xfrm>
                <a:off x="7886645" y="6202190"/>
                <a:ext cx="122400" cy="871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8BF9DEA-A949-86F4-6935-D34571538B9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877645" y="6193550"/>
                  <a:ext cx="140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D525C94-3A3F-F681-B95F-C12D3FF3BE37}"/>
                    </a:ext>
                  </a:extLst>
                </p14:cNvPr>
                <p14:cNvContentPartPr/>
                <p14:nvPr/>
              </p14:nvContentPartPr>
              <p14:xfrm>
                <a:off x="8057645" y="6134510"/>
                <a:ext cx="63000" cy="1263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D525C94-3A3F-F681-B95F-C12D3FF3BE37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049005" y="6125870"/>
                  <a:ext cx="80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DFD3384-D089-70BD-0BAA-6A95810E0BDF}"/>
                    </a:ext>
                  </a:extLst>
                </p14:cNvPr>
                <p14:cNvContentPartPr/>
                <p14:nvPr/>
              </p14:nvContentPartPr>
              <p14:xfrm>
                <a:off x="8164205" y="6118670"/>
                <a:ext cx="45720" cy="1418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DFD3384-D089-70BD-0BAA-6A95810E0BD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155205" y="6110030"/>
                  <a:ext cx="63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391697A-D1D8-DC73-7523-E46383339A0C}"/>
                    </a:ext>
                  </a:extLst>
                </p14:cNvPr>
                <p14:cNvContentPartPr/>
                <p14:nvPr/>
              </p14:nvContentPartPr>
              <p14:xfrm>
                <a:off x="8256725" y="6147470"/>
                <a:ext cx="99000" cy="943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391697A-D1D8-DC73-7523-E46383339A0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247725" y="6138470"/>
                  <a:ext cx="116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F2DE5A0-3D33-96A4-A588-3A6CEA30E965}"/>
                    </a:ext>
                  </a:extLst>
                </p14:cNvPr>
                <p14:cNvContentPartPr/>
                <p14:nvPr/>
              </p14:nvContentPartPr>
              <p14:xfrm>
                <a:off x="8373365" y="6057830"/>
                <a:ext cx="161640" cy="1461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F2DE5A0-3D33-96A4-A588-3A6CEA30E96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364725" y="6048830"/>
                  <a:ext cx="179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2F37002-1BD9-C376-9D40-04C970522A70}"/>
                    </a:ext>
                  </a:extLst>
                </p14:cNvPr>
                <p14:cNvContentPartPr/>
                <p14:nvPr/>
              </p14:nvContentPartPr>
              <p14:xfrm>
                <a:off x="8582885" y="5615390"/>
                <a:ext cx="276480" cy="7383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2F37002-1BD9-C376-9D40-04C970522A7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573885" y="5606390"/>
                  <a:ext cx="294120" cy="75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37296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IdP – Identity Provider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901A1EAB-D719-47F6-8C9D-71E9B014D769}"/>
                  </a:ext>
                </a:extLst>
              </p14:cNvPr>
              <p14:cNvContentPartPr/>
              <p14:nvPr/>
            </p14:nvContentPartPr>
            <p14:xfrm>
              <a:off x="2244309" y="5815046"/>
              <a:ext cx="519480" cy="2646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901A1EAB-D719-47F6-8C9D-71E9B014D7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5309" y="5806046"/>
                <a:ext cx="53712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E76EC356-BF46-46BE-9F30-65FDB8CF9D7B}"/>
                  </a:ext>
                </a:extLst>
              </p14:cNvPr>
              <p14:cNvContentPartPr/>
              <p14:nvPr/>
            </p14:nvContentPartPr>
            <p14:xfrm>
              <a:off x="452949" y="989966"/>
              <a:ext cx="4731480" cy="47494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E76EC356-BF46-46BE-9F30-65FDB8CF9D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949" y="980966"/>
                <a:ext cx="4749120" cy="47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9A72D2D4-480E-4A84-AC86-3080BF3462B5}"/>
                  </a:ext>
                </a:extLst>
              </p14:cNvPr>
              <p14:cNvContentPartPr/>
              <p14:nvPr/>
            </p14:nvContentPartPr>
            <p14:xfrm>
              <a:off x="9439269" y="217766"/>
              <a:ext cx="567360" cy="3934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9A72D2D4-480E-4A84-AC86-3080BF3462B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30269" y="208766"/>
                <a:ext cx="58500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616E15E8-C7D4-4405-967F-87CCFCE188FE}"/>
                  </a:ext>
                </a:extLst>
              </p14:cNvPr>
              <p14:cNvContentPartPr/>
              <p14:nvPr/>
            </p14:nvContentPartPr>
            <p14:xfrm>
              <a:off x="5973909" y="748046"/>
              <a:ext cx="5514120" cy="338904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616E15E8-C7D4-4405-967F-87CCFCE188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64909" y="739046"/>
                <a:ext cx="5531760" cy="3406680"/>
              </a:xfrm>
              <a:prstGeom prst="rect">
                <a:avLst/>
              </a:prstGeom>
            </p:spPr>
          </p:pic>
        </mc:Fallback>
      </mc:AlternateContent>
      <p:sp>
        <p:nvSpPr>
          <p:cNvPr id="338" name="Rectangle 337">
            <a:extLst>
              <a:ext uri="{FF2B5EF4-FFF2-40B4-BE49-F238E27FC236}">
                <a16:creationId xmlns:a16="http://schemas.microsoft.com/office/drawing/2014/main" id="{5E151378-EDCD-48C6-9C2B-418540B80D22}"/>
              </a:ext>
            </a:extLst>
          </p:cNvPr>
          <p:cNvSpPr/>
          <p:nvPr/>
        </p:nvSpPr>
        <p:spPr>
          <a:xfrm>
            <a:off x="3509553" y="4542679"/>
            <a:ext cx="1907177" cy="614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CF APP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D476FEE-5B53-4DDD-B41D-83D00738E13C}"/>
              </a:ext>
            </a:extLst>
          </p:cNvPr>
          <p:cNvSpPr/>
          <p:nvPr/>
        </p:nvSpPr>
        <p:spPr>
          <a:xfrm>
            <a:off x="4389120" y="5639286"/>
            <a:ext cx="11408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xsuaa</a:t>
            </a:r>
            <a:endParaRPr lang="en-US" dirty="0"/>
          </a:p>
        </p:txBody>
      </p:sp>
      <p:cxnSp>
        <p:nvCxnSpPr>
          <p:cNvPr id="341" name="Connector: Elbow 340">
            <a:extLst>
              <a:ext uri="{FF2B5EF4-FFF2-40B4-BE49-F238E27FC236}">
                <a16:creationId xmlns:a16="http://schemas.microsoft.com/office/drawing/2014/main" id="{6BF0EAA6-8E0C-4EF6-ABBE-0290933F8B05}"/>
              </a:ext>
            </a:extLst>
          </p:cNvPr>
          <p:cNvCxnSpPr>
            <a:stCxn id="339" idx="3"/>
          </p:cNvCxnSpPr>
          <p:nvPr/>
        </p:nvCxnSpPr>
        <p:spPr>
          <a:xfrm flipV="1">
            <a:off x="5529943" y="4137086"/>
            <a:ext cx="1201783" cy="168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Connector: Elbow 342">
            <a:extLst>
              <a:ext uri="{FF2B5EF4-FFF2-40B4-BE49-F238E27FC236}">
                <a16:creationId xmlns:a16="http://schemas.microsoft.com/office/drawing/2014/main" id="{B6EDCAA4-84D6-4448-9844-076FDF9DA436}"/>
              </a:ext>
            </a:extLst>
          </p:cNvPr>
          <p:cNvCxnSpPr>
            <a:endCxn id="339" idx="2"/>
          </p:cNvCxnSpPr>
          <p:nvPr/>
        </p:nvCxnSpPr>
        <p:spPr>
          <a:xfrm rot="10800000" flipV="1">
            <a:off x="4959532" y="4066902"/>
            <a:ext cx="2195742" cy="1941715"/>
          </a:xfrm>
          <a:prstGeom prst="bentConnector4">
            <a:avLst>
              <a:gd name="adj1" fmla="val -667"/>
              <a:gd name="adj2" fmla="val 1117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1DB51949-9AA4-4A0C-9316-D31D6E6564CE}"/>
              </a:ext>
            </a:extLst>
          </p:cNvPr>
          <p:cNvCxnSpPr>
            <a:stCxn id="339" idx="0"/>
          </p:cNvCxnSpPr>
          <p:nvPr/>
        </p:nvCxnSpPr>
        <p:spPr>
          <a:xfrm flipH="1" flipV="1">
            <a:off x="4959531" y="5157118"/>
            <a:ext cx="1" cy="482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TextBox 346">
            <a:extLst>
              <a:ext uri="{FF2B5EF4-FFF2-40B4-BE49-F238E27FC236}">
                <a16:creationId xmlns:a16="http://schemas.microsoft.com/office/drawing/2014/main" id="{DD22E8BF-F0B0-4B8E-9837-719356D416B7}"/>
              </a:ext>
            </a:extLst>
          </p:cNvPr>
          <p:cNvSpPr txBox="1"/>
          <p:nvPr/>
        </p:nvSpPr>
        <p:spPr>
          <a:xfrm>
            <a:off x="4959531" y="5228339"/>
            <a:ext cx="177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JWT</a:t>
            </a: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8D14DFEB-A893-4F2E-A9A2-3A9736B6DCB7}"/>
              </a:ext>
            </a:extLst>
          </p:cNvPr>
          <p:cNvSpPr/>
          <p:nvPr/>
        </p:nvSpPr>
        <p:spPr>
          <a:xfrm>
            <a:off x="4494306" y="5024846"/>
            <a:ext cx="1479603" cy="161878"/>
          </a:xfrm>
          <a:prstGeom prst="rect">
            <a:avLst/>
          </a:prstGeom>
          <a:blipFill>
            <a:blip r:embed="rId11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D3FB9B0-C177-4451-8251-DB9867F9D9FA}"/>
              </a:ext>
            </a:extLst>
          </p:cNvPr>
          <p:cNvSpPr/>
          <p:nvPr/>
        </p:nvSpPr>
        <p:spPr>
          <a:xfrm>
            <a:off x="2882537" y="5460274"/>
            <a:ext cx="1611769" cy="614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manually</a:t>
            </a:r>
          </a:p>
        </p:txBody>
      </p:sp>
    </p:spTree>
    <p:extLst>
      <p:ext uri="{BB962C8B-B14F-4D97-AF65-F5344CB8AC3E}">
        <p14:creationId xmlns:p14="http://schemas.microsoft.com/office/powerpoint/2010/main" val="3758508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Process Of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New backing service instance for XSUAA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While creating this instance we need to pass our Role Configuration (JSON) =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xs-security.json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Documentation for making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-security file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2"/>
              </a:rPr>
              <a:t>https://help.sap.com/viewer/4505d0bdaf4948449b7f7379d24d0f0d/2.0.03/en-US/6d3ed64092f748cbac691abc5fe52985.html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bind our app with this backing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If we use Java, we need to add a security module (Spring) to restrict access to end points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3"/>
              </a:rPr>
              <a:t>https://github.com/SAP/cloud-security-xsuaa-integration</a:t>
            </a:r>
            <a:endParaRPr lang="en-US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 and Test our app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</a:t>
            </a:r>
            <a:r>
              <a:rPr lang="en-US" sz="700" dirty="0" err="1">
                <a:solidFill>
                  <a:prstClr val="black"/>
                </a:solidFill>
              </a:rPr>
              <a:t>xsappname</a:t>
            </a:r>
            <a:r>
              <a:rPr lang="en-US" sz="700" dirty="0">
                <a:solidFill>
                  <a:prstClr val="black"/>
                </a:solidFill>
              </a:rPr>
              <a:t>": "07springodata",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"tenant-mode": "dedicated",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"scopes":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Display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Create new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"role-templates":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"Viewer",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"View,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"Editor",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"Edit and Create new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}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9097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5630</TotalTime>
  <Words>2102</Words>
  <Application>Microsoft Office PowerPoint</Application>
  <PresentationFormat>Widescreen</PresentationFormat>
  <Paragraphs>388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-apple-system</vt:lpstr>
      <vt:lpstr>Arial</vt:lpstr>
      <vt:lpstr>Arial Regular</vt:lpstr>
      <vt:lpstr>Calibri</vt:lpstr>
      <vt:lpstr>Cambria</vt:lpstr>
      <vt:lpstr>Cooper Black</vt:lpstr>
      <vt:lpstr>Montserrat</vt:lpstr>
      <vt:lpstr>Roboto</vt:lpstr>
      <vt:lpstr>Verdana</vt:lpstr>
      <vt:lpstr>Wingdings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5747</cp:revision>
  <dcterms:created xsi:type="dcterms:W3CDTF">2020-10-03T07:29:13Z</dcterms:created>
  <dcterms:modified xsi:type="dcterms:W3CDTF">2022-11-04T05:28:41Z</dcterms:modified>
</cp:coreProperties>
</file>